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17" r:id="rId19"/>
    <p:sldId id="318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6" r:id="rId58"/>
    <p:sldId id="310" r:id="rId59"/>
    <p:sldId id="311" r:id="rId60"/>
    <p:sldId id="313" r:id="rId61"/>
    <p:sldId id="314" r:id="rId62"/>
    <p:sldId id="315" r:id="rId6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96"/>
    <p:restoredTop sz="93692"/>
  </p:normalViewPr>
  <p:slideViewPr>
    <p:cSldViewPr snapToGrid="0" snapToObjects="1">
      <p:cViewPr varScale="1">
        <p:scale>
          <a:sx n="89" d="100"/>
          <a:sy n="89" d="100"/>
        </p:scale>
        <p:origin x="6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DE649-0F30-B747-AF25-9069AB7202E2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30CED-4BA1-F247-B79E-13F3151A61E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774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30CED-4BA1-F247-B79E-13F3151A61EE}" type="slidenum">
              <a:rPr lang="hu-HU" smtClean="0"/>
              <a:t>53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59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23F602-AAA3-F749-BCE3-E69E578BE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AF5EEDB-473A-E447-BAB5-5B01C96433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B1349C1-2901-A046-BBB1-F4B7B715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01B5476-E742-7341-9D0B-E85DF233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F90030F-8C7D-FA4E-827B-434D79B9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8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1E32679-23E6-BC49-ACDB-167B03AA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102021E-E1B9-8D4D-9621-C2D5F6FB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9B41FE3-01E0-914B-AD2A-5682A1BB7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E9EEEE9-EFBA-7342-90EC-D2C1DF00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12842C2-ECA7-5841-9785-F2E7CF37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6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85154F7F-45D8-C94E-A376-9FD472E0E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F7B9801-091A-AD42-800A-FFB04613E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F82ECB9-ABC9-F349-8DD7-C4A53FE44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5486270-3711-4546-8342-085595850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E8142FC-B34D-494F-83D3-A32A4875B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38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84A8D7-FFE2-1C4A-8443-113FBB8DD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D0BC20-A1A2-A44D-9D69-5AC930056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BAF318-1429-D84F-90E7-39451C06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34B1256-C8D0-F045-A7AE-209E11A4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16FA964-285F-EC4F-B2AA-EA285AA6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981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037383-2BA9-9147-B45F-53DE765A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BCED56F-D8A2-044F-A078-CC57B83BD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EF6447B-9984-4046-A97D-4B4C2FE3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3DEB50B-FCF4-E840-AD6A-16F32916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16DFF0C-E2A2-3B46-91F8-3E40E84F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994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C42EA7-0390-014D-A8CB-CF139668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895373D-34BE-384D-AFE9-413C25F6F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52BEA45-9F40-D44B-A303-AF3F5202B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26B1406-942C-2B41-8E87-601EADA7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0EF846C-AE94-374E-AA40-5316D402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EC25CBF-FA7D-0A49-B7A1-66BD19C8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91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AC8649-0CE8-BF4D-891C-4A567F99E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AEF28A5-3A5A-A846-A503-D92F48087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7E69D58-7145-A34C-9F97-587C6B724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2511515-247A-694C-9B71-CE11AE7BD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8403410-63FE-2E42-9AF0-309285803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BDD9581-F6F6-854D-9A31-D344D7C3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173880E-CAF0-0B40-9A0B-A5EA32232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05F799E0-448A-0D4D-A192-74D7DFCE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535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7B365B-CAB8-7C41-8676-A8A4E3E3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8050619-3E2A-0546-8A09-A2CBC0B2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5465B3D-3469-CC40-BE76-675AEE3A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BEBE265-A556-4244-B29E-1B659BAE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42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DAC86D0-1B48-3643-8179-F11FA98B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6B16DC9-8262-904C-B7AE-BA36B581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4B721BE-E784-0A4C-B2BD-8A475BD5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728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EE12D2-F338-8346-BB7C-75AC1EFE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C9479A-7186-F649-AA50-20D908E7F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7AF6EC1-6523-6C49-91D5-F0429D0C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14C5214-A86A-F947-9A12-992DC58A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ED25AB1-0354-3E4F-899E-2161AC36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9884E5D-DBCF-7F4D-91DD-5746DD20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312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9E4DAE-CA13-5341-87BD-94347886C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E053C97-7FF1-BC48-BC2C-A73B449D4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2BDA018-1253-AA4A-9A2A-FBDF55A5B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A235F43-BB3E-A842-B63A-76DC3D1B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1B0EDF5-B5B5-634F-AFE7-666A9F0E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E264D1D-BDB9-1A42-8ADE-43E6D4AD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69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883112E-7D7F-C64F-A08C-D186E6ABF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D2CFE23-24B7-A24A-A6FE-4A8C88CD8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CD48EBE-0497-9343-84CB-2BA28EFC4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3F706-CA03-344F-8D6E-2F312CFBBF56}" type="datetimeFigureOut">
              <a:rPr lang="hu-HU" smtClean="0"/>
              <a:t>2018. 10. 08.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DAC83DE-0213-2648-8126-9811E853E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B3B9163-41EE-084D-A211-5195A506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42CA3-6D76-B64A-8881-F0F3A9E0F0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401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D46AF6E-CEF0-7042-84F5-52F3E720F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808163"/>
            <a:ext cx="11201400" cy="2387600"/>
          </a:xfrm>
        </p:spPr>
        <p:txBody>
          <a:bodyPr>
            <a:noAutofit/>
          </a:bodyPr>
          <a:lstStyle/>
          <a:p>
            <a:r>
              <a:rPr lang="hu-HU" sz="11000" dirty="0"/>
              <a:t>Berecz Skolasztika</a:t>
            </a:r>
            <a:br>
              <a:rPr lang="hu-HU" sz="11000" dirty="0"/>
            </a:br>
            <a:r>
              <a:rPr lang="hu-HU" sz="11000" b="1" dirty="0"/>
              <a:t>Szűzanyához</a:t>
            </a:r>
            <a:endParaRPr lang="hu-HU" sz="11000" dirty="0"/>
          </a:p>
        </p:txBody>
      </p:sp>
    </p:spTree>
    <p:extLst>
      <p:ext uri="{BB962C8B-B14F-4D97-AF65-F5344CB8AC3E}">
        <p14:creationId xmlns:p14="http://schemas.microsoft.com/office/powerpoint/2010/main" val="3396638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8B222C-4577-5E4F-BBC6-213D3F63D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D93AB4D-2217-4043-9D64-E97C2974D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18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Kis nefelejcs mindig ég felé tekint,</a:t>
            </a:r>
          </a:p>
          <a:p>
            <a:pPr marL="0" indent="0">
              <a:buNone/>
            </a:pPr>
            <a:r>
              <a:rPr lang="hu-HU" sz="5400" b="1" dirty="0"/>
              <a:t>Mint amit jelképez: az erős, tiszta hit.</a:t>
            </a:r>
          </a:p>
        </p:txBody>
      </p:sp>
    </p:spTree>
    <p:extLst>
      <p:ext uri="{BB962C8B-B14F-4D97-AF65-F5344CB8AC3E}">
        <p14:creationId xmlns:p14="http://schemas.microsoft.com/office/powerpoint/2010/main" val="3515849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D53D57-67FF-714C-9BC9-9AB12B0B1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II. Angyal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F7793E-D49D-A044-9D1B-012CC0FAF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46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Sziklán kapaszkodó örökzöld repkény</a:t>
            </a:r>
          </a:p>
          <a:p>
            <a:pPr marL="0" indent="0">
              <a:buNone/>
            </a:pPr>
            <a:r>
              <a:rPr lang="hu-HU" sz="5400" b="1" dirty="0"/>
              <a:t>Olyan, mint a soha meg nem törő remény</a:t>
            </a:r>
          </a:p>
        </p:txBody>
      </p:sp>
    </p:spTree>
    <p:extLst>
      <p:ext uri="{BB962C8B-B14F-4D97-AF65-F5344CB8AC3E}">
        <p14:creationId xmlns:p14="http://schemas.microsoft.com/office/powerpoint/2010/main" val="2295653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214E1D7-89A6-9B41-A0BE-E9164E4A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III. Angyal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74A92B0-C58A-5243-B549-A74BDDCAB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Piros rózsa, úgy ég, mint a szeretet, </a:t>
            </a:r>
          </a:p>
          <a:p>
            <a:pPr marL="0" indent="0">
              <a:buNone/>
            </a:pPr>
            <a:r>
              <a:rPr lang="hu-HU" sz="5400" b="1" dirty="0"/>
              <a:t>Mely Istenért hevít emberszíveket.</a:t>
            </a:r>
          </a:p>
        </p:txBody>
      </p:sp>
    </p:spTree>
    <p:extLst>
      <p:ext uri="{BB962C8B-B14F-4D97-AF65-F5344CB8AC3E}">
        <p14:creationId xmlns:p14="http://schemas.microsoft.com/office/powerpoint/2010/main" val="3056571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81379E-EA00-1749-ACCB-51A42AC8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IV. Angyal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A8B6AD-1A11-384F-A330-AB9E60E00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Hófehér liliom: tiszta szív virága, </a:t>
            </a:r>
          </a:p>
          <a:p>
            <a:pPr marL="0" indent="0">
              <a:buNone/>
            </a:pPr>
            <a:r>
              <a:rPr lang="hu-HU" sz="5400" b="1" dirty="0"/>
              <a:t>Kinek szívében él, nagy lesz boldogsága.</a:t>
            </a:r>
          </a:p>
        </p:txBody>
      </p:sp>
    </p:spTree>
    <p:extLst>
      <p:ext uri="{BB962C8B-B14F-4D97-AF65-F5344CB8AC3E}">
        <p14:creationId xmlns:p14="http://schemas.microsoft.com/office/powerpoint/2010/main" val="1532537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782DD0-2854-BF4E-A9CA-155739085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V. Angyal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1FB355-CB7F-3941-995B-CDBB4B3E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Bokrok alján nyíló kedves ibolya </a:t>
            </a:r>
          </a:p>
          <a:p>
            <a:pPr marL="0" indent="0">
              <a:buNone/>
            </a:pPr>
            <a:r>
              <a:rPr lang="hu-HU" sz="5400" b="1" dirty="0"/>
              <a:t>Olyan, mint a lelkek szent alázata.</a:t>
            </a:r>
          </a:p>
        </p:txBody>
      </p:sp>
    </p:spTree>
    <p:extLst>
      <p:ext uri="{BB962C8B-B14F-4D97-AF65-F5344CB8AC3E}">
        <p14:creationId xmlns:p14="http://schemas.microsoft.com/office/powerpoint/2010/main" val="922454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F0ADF8-5E6A-734C-B7AF-690C2112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974104-F08A-7740-9442-BC619C1AF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5000" b="1" dirty="0"/>
              <a:t>Testvéreim, édes szép angyalok </a:t>
            </a:r>
          </a:p>
          <a:p>
            <a:pPr marL="0" indent="0">
              <a:buNone/>
            </a:pPr>
            <a:r>
              <a:rPr lang="hu-HU" sz="5000" b="1" dirty="0"/>
              <a:t>Valóban ezek ama kis virágok,</a:t>
            </a:r>
          </a:p>
          <a:p>
            <a:pPr marL="0" indent="0">
              <a:buNone/>
            </a:pPr>
            <a:r>
              <a:rPr lang="hu-HU" sz="5000" b="1" dirty="0"/>
              <a:t>Melyeket legjobban szeret Szűz Mária,</a:t>
            </a:r>
          </a:p>
          <a:p>
            <a:pPr marL="0" indent="0">
              <a:buNone/>
            </a:pPr>
            <a:r>
              <a:rPr lang="hu-HU" sz="5000" b="1" dirty="0"/>
              <a:t>Induljatok s hozzátok el Neki </a:t>
            </a:r>
          </a:p>
          <a:p>
            <a:pPr marL="0" indent="0">
              <a:buNone/>
            </a:pPr>
            <a:r>
              <a:rPr lang="hu-HU" sz="5000" b="1" dirty="0"/>
              <a:t>Bennük Királynőnk nagy kedvét leli.</a:t>
            </a:r>
          </a:p>
        </p:txBody>
      </p:sp>
    </p:spTree>
    <p:extLst>
      <p:ext uri="{BB962C8B-B14F-4D97-AF65-F5344CB8AC3E}">
        <p14:creationId xmlns:p14="http://schemas.microsoft.com/office/powerpoint/2010/main" val="3593232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AD596C-088C-FB43-955E-91676561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/Együtt éneklik, repülést utánzó lágy mozdulatokkal/</a:t>
            </a:r>
            <a:endParaRPr lang="hu-HU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F0DB5F-AAF0-AA4E-BBAA-450A074EC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Angyalszárnyon földre szállunk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Virágokra rátalálunk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S elhozzuk jó Királynőnknek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A boldogságos szent Szűznek.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0375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FAEB0A-0481-FE4A-A053-8480E288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  <a:b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/Egyedül marad, a Szűz Anya felé fordulva mondja./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A26FE8-88C6-1A49-A475-4F8630C1C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Míg társaim visszajönnek </a:t>
            </a:r>
          </a:p>
          <a:p>
            <a:pPr marL="0" indent="0">
              <a:buNone/>
            </a:pPr>
            <a:r>
              <a:rPr lang="hu-HU" sz="5400" b="1" dirty="0"/>
              <a:t>Addig én dallal köszöntlek.</a:t>
            </a:r>
          </a:p>
          <a:p>
            <a:pPr marL="0" indent="0">
              <a:buNone/>
            </a:pPr>
            <a:endParaRPr lang="hu-HU" sz="6000" b="1" dirty="0"/>
          </a:p>
        </p:txBody>
      </p:sp>
    </p:spTree>
    <p:extLst>
      <p:ext uri="{BB962C8B-B14F-4D97-AF65-F5344CB8AC3E}">
        <p14:creationId xmlns:p14="http://schemas.microsoft.com/office/powerpoint/2010/main" val="966409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35BB0C-CA62-0546-BC99-CAE4D73C6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463"/>
            <a:ext cx="10515600" cy="59055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br>
              <a:rPr lang="hu-HU" dirty="0"/>
            </a:br>
            <a:r>
              <a:rPr lang="hu-HU" sz="16600" b="1" dirty="0">
                <a:solidFill>
                  <a:srgbClr val="FF0000"/>
                </a:solidFill>
              </a:rPr>
              <a:t>Mária hozzád száll imánk, </a:t>
            </a:r>
          </a:p>
          <a:p>
            <a:pPr marL="0" indent="0">
              <a:buNone/>
            </a:pPr>
            <a:r>
              <a:rPr lang="hu-HU" sz="16600" b="1" dirty="0">
                <a:solidFill>
                  <a:srgbClr val="FF0000"/>
                </a:solidFill>
              </a:rPr>
              <a:t>tiszta virága az égnek,</a:t>
            </a:r>
            <a:br>
              <a:rPr lang="hu-HU" sz="16600" b="1" dirty="0">
                <a:solidFill>
                  <a:srgbClr val="FF0000"/>
                </a:solidFill>
              </a:rPr>
            </a:br>
            <a:r>
              <a:rPr lang="hu-HU" sz="16600" b="1" dirty="0">
                <a:solidFill>
                  <a:srgbClr val="FF0000"/>
                </a:solidFill>
              </a:rPr>
              <a:t>Mária gyönyörű liliomszál, </a:t>
            </a:r>
          </a:p>
          <a:p>
            <a:pPr marL="0" indent="0">
              <a:buNone/>
            </a:pPr>
            <a:r>
              <a:rPr lang="hu-HU" sz="16600" b="1" dirty="0">
                <a:solidFill>
                  <a:srgbClr val="FF0000"/>
                </a:solidFill>
              </a:rPr>
              <a:t>Szűzanya, Téged kérlek!</a:t>
            </a:r>
          </a:p>
          <a:p>
            <a:pPr marL="0" indent="0">
              <a:buNone/>
            </a:pPr>
            <a:br>
              <a:rPr lang="hu-HU" sz="16600" b="1" dirty="0">
                <a:solidFill>
                  <a:srgbClr val="FF0000"/>
                </a:solidFill>
              </a:rPr>
            </a:br>
            <a:r>
              <a:rPr lang="hu-HU" sz="16600" b="1" dirty="0">
                <a:solidFill>
                  <a:srgbClr val="FF0000"/>
                </a:solidFill>
              </a:rPr>
              <a:t>Könyörögj értem Jézusnál,</a:t>
            </a:r>
            <a:br>
              <a:rPr lang="hu-HU" sz="16600" b="1" dirty="0">
                <a:solidFill>
                  <a:srgbClr val="FF0000"/>
                </a:solidFill>
              </a:rPr>
            </a:br>
            <a:r>
              <a:rPr lang="hu-HU" sz="16600" b="1" dirty="0">
                <a:solidFill>
                  <a:srgbClr val="FF0000"/>
                </a:solidFill>
              </a:rPr>
              <a:t>Könyörögj értem Szűzanyám,</a:t>
            </a:r>
            <a:br>
              <a:rPr lang="hu-HU" sz="16600" b="1" dirty="0">
                <a:solidFill>
                  <a:srgbClr val="FF0000"/>
                </a:solidFill>
              </a:rPr>
            </a:br>
            <a:r>
              <a:rPr lang="hu-HU" sz="16600" b="1" dirty="0">
                <a:solidFill>
                  <a:srgbClr val="FF0000"/>
                </a:solidFill>
              </a:rPr>
              <a:t>Követni vágyom szent fiad,</a:t>
            </a:r>
            <a:br>
              <a:rPr lang="hu-HU" sz="16600" b="1" dirty="0">
                <a:solidFill>
                  <a:srgbClr val="FF0000"/>
                </a:solidFill>
              </a:rPr>
            </a:br>
            <a:r>
              <a:rPr lang="hu-HU" sz="16600" b="1" dirty="0">
                <a:solidFill>
                  <a:srgbClr val="FF0000"/>
                </a:solidFill>
              </a:rPr>
              <a:t>De túl sok a bűnöm már!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0975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C1F9E7-44DD-E84E-BDA1-29CC51AB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/Kívülről zörgés hallatszik, az angyal arra néz./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2A6E743-36F2-794F-9248-CFA5ED7DB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De vajon mi zörög amott?</a:t>
            </a:r>
          </a:p>
          <a:p>
            <a:pPr marL="0" indent="0">
              <a:buNone/>
            </a:pPr>
            <a:r>
              <a:rPr lang="hu-HU" sz="6000" b="1" dirty="0"/>
              <a:t>Nem jól látok talán, avagy álmodok?</a:t>
            </a:r>
          </a:p>
        </p:txBody>
      </p:sp>
    </p:spTree>
    <p:extLst>
      <p:ext uri="{BB962C8B-B14F-4D97-AF65-F5344CB8AC3E}">
        <p14:creationId xmlns:p14="http://schemas.microsoft.com/office/powerpoint/2010/main" val="147525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DE8E02-C7A3-2148-A096-14ED1138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16EEC1-0FBC-8847-BF62-42F92D039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3600" b="1" dirty="0"/>
              <a:t>Angyaloknak dicső Királynéja,</a:t>
            </a:r>
          </a:p>
          <a:p>
            <a:pPr marL="0" indent="0">
              <a:buNone/>
            </a:pPr>
            <a:r>
              <a:rPr lang="hu-HU" sz="3600" b="1" dirty="0"/>
              <a:t>Szolgád megérté kedves óhajod</a:t>
            </a:r>
          </a:p>
          <a:p>
            <a:pPr marL="0" indent="0">
              <a:buNone/>
            </a:pPr>
            <a:r>
              <a:rPr lang="hu-HU" sz="3600" b="1" dirty="0"/>
              <a:t>S elhívja fényes angyaltársait</a:t>
            </a:r>
          </a:p>
          <a:p>
            <a:pPr marL="0" indent="0">
              <a:buNone/>
            </a:pPr>
            <a:r>
              <a:rPr lang="hu-HU" sz="3600" b="1" dirty="0"/>
              <a:t>Kiknek szíve örömtől dobog,</a:t>
            </a:r>
          </a:p>
          <a:p>
            <a:pPr marL="0" indent="0">
              <a:buNone/>
            </a:pPr>
            <a:r>
              <a:rPr lang="hu-HU" sz="3600" b="1" dirty="0"/>
              <a:t>Ha meghallják, mit kíván ma tőlük</a:t>
            </a:r>
          </a:p>
          <a:p>
            <a:pPr marL="0" indent="0">
              <a:buNone/>
            </a:pPr>
            <a:r>
              <a:rPr lang="hu-HU" sz="3600" b="1" dirty="0"/>
              <a:t>Boldog mennyország Szűz Nagyasszonya</a:t>
            </a:r>
          </a:p>
          <a:p>
            <a:pPr marL="0" indent="0">
              <a:buNone/>
            </a:pPr>
            <a:r>
              <a:rPr lang="hu-HU" sz="3600" b="1" dirty="0"/>
              <a:t>Sok-sok virágot gyűjtenek a földön</a:t>
            </a:r>
          </a:p>
          <a:p>
            <a:pPr marL="0" indent="0">
              <a:buNone/>
            </a:pPr>
            <a:r>
              <a:rPr lang="hu-HU" sz="3600" b="1" dirty="0"/>
              <a:t>S elhozzák Neked dús koszorúba.</a:t>
            </a:r>
          </a:p>
        </p:txBody>
      </p:sp>
    </p:spTree>
    <p:extLst>
      <p:ext uri="{BB962C8B-B14F-4D97-AF65-F5344CB8AC3E}">
        <p14:creationId xmlns:p14="http://schemas.microsoft.com/office/powerpoint/2010/main" val="2528105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088A03-A942-C041-A8C2-BD1D265A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Kisangyal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/Kis angyalka benéz és kopog félősen./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1E11FE8-E89E-4249-B7B3-B9A577407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Kukukk, kukukk, szabad-e bejönni? </a:t>
            </a:r>
          </a:p>
          <a:p>
            <a:pPr marL="0" indent="0">
              <a:buNone/>
            </a:pPr>
            <a:r>
              <a:rPr lang="hu-HU" sz="5400" b="1" dirty="0"/>
              <a:t>Mi vagyunk itt kedves pici angyalok.</a:t>
            </a:r>
          </a:p>
        </p:txBody>
      </p:sp>
    </p:spTree>
    <p:extLst>
      <p:ext uri="{BB962C8B-B14F-4D97-AF65-F5344CB8AC3E}">
        <p14:creationId xmlns:p14="http://schemas.microsoft.com/office/powerpoint/2010/main" val="105721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BB0B3D-9367-0046-8448-5833F46C9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/Feléjük lép, bíztatva mondja./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539768-342F-8F46-9BE3-D1F48279B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489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Jöjjetek csak édes kis testvérek</a:t>
            </a:r>
          </a:p>
          <a:p>
            <a:pPr marL="0" indent="0">
              <a:buNone/>
            </a:pPr>
            <a:r>
              <a:rPr lang="hu-HU" sz="5400" b="1" dirty="0"/>
              <a:t>S mondjátok el, mi járatban vagytok.</a:t>
            </a:r>
          </a:p>
        </p:txBody>
      </p:sp>
    </p:spTree>
    <p:extLst>
      <p:ext uri="{BB962C8B-B14F-4D97-AF65-F5344CB8AC3E}">
        <p14:creationId xmlns:p14="http://schemas.microsoft.com/office/powerpoint/2010/main" val="2328875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EFF249-E4A5-0443-BF00-BFD883C3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II. Kisangyal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10E16D5-E6D3-6946-8B92-7E9AE2339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Mikor a nagy angyaltestvérek </a:t>
            </a:r>
          </a:p>
          <a:p>
            <a:pPr marL="0" indent="0">
              <a:buNone/>
            </a:pPr>
            <a:r>
              <a:rPr lang="hu-HU" sz="5400" b="1" dirty="0"/>
              <a:t>Hívó </a:t>
            </a:r>
            <a:r>
              <a:rPr lang="hu-HU" sz="5400" b="1" dirty="0" err="1"/>
              <a:t>szavadra</a:t>
            </a:r>
            <a:r>
              <a:rPr lang="hu-HU" sz="5400" b="1" dirty="0"/>
              <a:t> idejöttek </a:t>
            </a:r>
          </a:p>
          <a:p>
            <a:pPr marL="0" indent="0">
              <a:buNone/>
            </a:pPr>
            <a:r>
              <a:rPr lang="hu-HU" sz="5400" b="1" dirty="0"/>
              <a:t>Lábujjhegyen, szép csendesen, </a:t>
            </a:r>
          </a:p>
          <a:p>
            <a:pPr marL="0" indent="0">
              <a:buNone/>
            </a:pPr>
            <a:r>
              <a:rPr lang="hu-HU" sz="5400" b="1" dirty="0"/>
              <a:t>Mi négyen követtük őket.</a:t>
            </a:r>
          </a:p>
        </p:txBody>
      </p:sp>
    </p:spTree>
    <p:extLst>
      <p:ext uri="{BB962C8B-B14F-4D97-AF65-F5344CB8AC3E}">
        <p14:creationId xmlns:p14="http://schemas.microsoft.com/office/powerpoint/2010/main" val="1431764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2BE189-338A-6949-AD8F-2132DAD3F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III. Kisangyal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EBAF227-BEF4-994A-91AC-D30755340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A drága jó Szűz Anyának </a:t>
            </a:r>
          </a:p>
          <a:p>
            <a:pPr marL="0" indent="0">
              <a:buNone/>
            </a:pPr>
            <a:r>
              <a:rPr lang="hu-HU" sz="5400" b="1" dirty="0"/>
              <a:t>Szeretnénk valamit adni.</a:t>
            </a:r>
          </a:p>
          <a:p>
            <a:pPr marL="0" indent="0">
              <a:buNone/>
            </a:pPr>
            <a:r>
              <a:rPr lang="hu-HU" sz="5400" b="1" dirty="0"/>
              <a:t>Édes-kedves angyaltestvér</a:t>
            </a:r>
          </a:p>
          <a:p>
            <a:pPr marL="0" indent="0">
              <a:buNone/>
            </a:pPr>
            <a:r>
              <a:rPr lang="hu-HU" sz="5400" b="1" dirty="0"/>
              <a:t>Hadd mondjuk ezt most meg Neki.</a:t>
            </a:r>
          </a:p>
        </p:txBody>
      </p:sp>
    </p:spTree>
    <p:extLst>
      <p:ext uri="{BB962C8B-B14F-4D97-AF65-F5344CB8AC3E}">
        <p14:creationId xmlns:p14="http://schemas.microsoft.com/office/powerpoint/2010/main" val="3058042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3856CF-0D07-A849-8900-5C1BBD83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IV. Kisangyal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/Kérve mondja/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53D5A2-C4C1-3A40-84B5-FE3B1501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Szépen kérlek, segíts minket </a:t>
            </a:r>
          </a:p>
          <a:p>
            <a:pPr marL="0" indent="0">
              <a:buNone/>
            </a:pPr>
            <a:r>
              <a:rPr lang="hu-HU" sz="5400" b="1" dirty="0"/>
              <a:t>Szűz Anyácska közelébe </a:t>
            </a:r>
          </a:p>
          <a:p>
            <a:pPr marL="0" indent="0">
              <a:buNone/>
            </a:pPr>
            <a:r>
              <a:rPr lang="hu-HU" sz="5400" b="1" dirty="0"/>
              <a:t>Mert kis szárnyunk gyenge ám még </a:t>
            </a:r>
          </a:p>
          <a:p>
            <a:pPr marL="0" indent="0">
              <a:buNone/>
            </a:pPr>
            <a:r>
              <a:rPr lang="hu-HU" sz="5400" b="1" dirty="0"/>
              <a:t>S nem röppenhetünk elébe.</a:t>
            </a:r>
          </a:p>
        </p:txBody>
      </p:sp>
    </p:spTree>
    <p:extLst>
      <p:ext uri="{BB962C8B-B14F-4D97-AF65-F5344CB8AC3E}">
        <p14:creationId xmlns:p14="http://schemas.microsoft.com/office/powerpoint/2010/main" val="4165487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808906-A5C8-3647-9E1D-AD69C349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7CB044-841D-5545-BF55-D53F93929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5400" b="1" dirty="0" err="1"/>
              <a:t>Ici</a:t>
            </a:r>
            <a:r>
              <a:rPr lang="hu-HU" sz="5400" b="1" dirty="0"/>
              <a:t>-pici kis angyalok </a:t>
            </a:r>
          </a:p>
          <a:p>
            <a:pPr marL="0" indent="0">
              <a:buNone/>
            </a:pPr>
            <a:r>
              <a:rPr lang="hu-HU" sz="5400" b="1" dirty="0" err="1"/>
              <a:t>Nyújtsátok</a:t>
            </a:r>
            <a:r>
              <a:rPr lang="hu-HU" sz="5400" b="1" dirty="0"/>
              <a:t> kezecskéteket </a:t>
            </a:r>
          </a:p>
          <a:p>
            <a:pPr marL="0" indent="0">
              <a:buNone/>
            </a:pPr>
            <a:r>
              <a:rPr lang="hu-HU" sz="5400" b="1" dirty="0"/>
              <a:t>Jó Szűz Anyánk közelébe </a:t>
            </a:r>
          </a:p>
          <a:p>
            <a:pPr marL="0" indent="0">
              <a:buNone/>
            </a:pPr>
            <a:r>
              <a:rPr lang="hu-HU" sz="5400" b="1" dirty="0" err="1"/>
              <a:t>Fölsegítlek</a:t>
            </a:r>
            <a:r>
              <a:rPr lang="hu-HU" sz="5400" b="1" dirty="0"/>
              <a:t> benneteket.</a:t>
            </a:r>
          </a:p>
          <a:p>
            <a:pPr marL="0" indent="0">
              <a:buNone/>
            </a:pP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/Felmásznak, felsegíti őket a Főangyal/ (létrán)</a:t>
            </a:r>
          </a:p>
        </p:txBody>
      </p:sp>
    </p:spTree>
    <p:extLst>
      <p:ext uri="{BB962C8B-B14F-4D97-AF65-F5344CB8AC3E}">
        <p14:creationId xmlns:p14="http://schemas.microsoft.com/office/powerpoint/2010/main" val="64495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5D5B53-C28B-B54E-9304-1DD37092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Kisangyal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8808E4-9422-3C49-8B98-5CE478BD4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Szűz Anyácska! édes, drága, </a:t>
            </a:r>
          </a:p>
          <a:p>
            <a:pPr marL="0" indent="0">
              <a:buNone/>
            </a:pPr>
            <a:r>
              <a:rPr lang="hu-HU" sz="5400" b="1" dirty="0"/>
              <a:t>Mennyországnak szép virága, </a:t>
            </a:r>
          </a:p>
          <a:p>
            <a:pPr marL="0" indent="0">
              <a:buNone/>
            </a:pPr>
            <a:r>
              <a:rPr lang="hu-HU" sz="5400" b="1" dirty="0"/>
              <a:t>Kis szívemet Neked adom,</a:t>
            </a:r>
          </a:p>
          <a:p>
            <a:pPr marL="0" indent="0">
              <a:buNone/>
            </a:pPr>
            <a:r>
              <a:rPr lang="hu-HU" sz="5400" b="1" dirty="0"/>
              <a:t>Mert szeretlek igen nagyon.</a:t>
            </a:r>
          </a:p>
        </p:txBody>
      </p:sp>
    </p:spTree>
    <p:extLst>
      <p:ext uri="{BB962C8B-B14F-4D97-AF65-F5344CB8AC3E}">
        <p14:creationId xmlns:p14="http://schemas.microsoft.com/office/powerpoint/2010/main" val="1840940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5EE8CC-43DD-AF49-8599-48B25E21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II. Kisangyal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E54BF9-CC8C-BB44-BE16-E699F5134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Szűz Anyácska! édes, drága </a:t>
            </a:r>
          </a:p>
          <a:p>
            <a:pPr marL="0" indent="0">
              <a:buNone/>
            </a:pPr>
            <a:r>
              <a:rPr lang="hu-HU" sz="5400" b="1" dirty="0"/>
              <a:t>Ugye én is szerethetlek </a:t>
            </a:r>
          </a:p>
          <a:p>
            <a:pPr marL="0" indent="0">
              <a:buNone/>
            </a:pPr>
            <a:r>
              <a:rPr lang="hu-HU" sz="5400" b="1" dirty="0"/>
              <a:t>És ugye Neked adhatom </a:t>
            </a:r>
          </a:p>
          <a:p>
            <a:pPr marL="0" indent="0">
              <a:buNone/>
            </a:pPr>
            <a:r>
              <a:rPr lang="hu-HU" sz="5400" b="1" dirty="0"/>
              <a:t>Pici angyal szívemet?</a:t>
            </a:r>
          </a:p>
        </p:txBody>
      </p:sp>
    </p:spTree>
    <p:extLst>
      <p:ext uri="{BB962C8B-B14F-4D97-AF65-F5344CB8AC3E}">
        <p14:creationId xmlns:p14="http://schemas.microsoft.com/office/powerpoint/2010/main" val="3800585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F6A998-0072-B942-835B-09792BD24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/A kis angyalokhoz/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87EF3E-6ADF-5340-BF56-C7C347545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Szűz Anyácska, jó Királynőnk </a:t>
            </a:r>
          </a:p>
          <a:p>
            <a:pPr marL="0" indent="0">
              <a:buNone/>
            </a:pPr>
            <a:r>
              <a:rPr lang="hu-HU" sz="4400" b="1" dirty="0"/>
              <a:t>Elfogadja szívetek, </a:t>
            </a:r>
          </a:p>
          <a:p>
            <a:pPr marL="0" indent="0">
              <a:buNone/>
            </a:pPr>
            <a:r>
              <a:rPr lang="hu-HU" sz="4400" b="1" dirty="0"/>
              <a:t>Édes pici kis angyalok </a:t>
            </a:r>
          </a:p>
          <a:p>
            <a:pPr marL="0" indent="0">
              <a:buNone/>
            </a:pPr>
            <a:r>
              <a:rPr lang="hu-HU" sz="4400" b="1" dirty="0"/>
              <a:t>Mindig ily jók legyetek! –</a:t>
            </a:r>
          </a:p>
          <a:p>
            <a:pPr marL="0" indent="0">
              <a:buNone/>
            </a:pPr>
            <a:r>
              <a:rPr lang="hu-HU" sz="4400" b="1" dirty="0"/>
              <a:t>Hanem most már siessetek, </a:t>
            </a:r>
          </a:p>
          <a:p>
            <a:pPr marL="0" indent="0">
              <a:buNone/>
            </a:pPr>
            <a:r>
              <a:rPr lang="hu-HU" sz="4400" b="1" dirty="0"/>
              <a:t>Mert jönnek a nagy testvérek</a:t>
            </a:r>
          </a:p>
        </p:txBody>
      </p:sp>
    </p:spTree>
    <p:extLst>
      <p:ext uri="{BB962C8B-B14F-4D97-AF65-F5344CB8AC3E}">
        <p14:creationId xmlns:p14="http://schemas.microsoft.com/office/powerpoint/2010/main" val="1045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A4F7B5-35FF-F242-8C37-12B812F19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Kisangyalok együtt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/intenek a Szűzanyának/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9D8CAAC-3F87-2E41-A9A7-46F8E6FC6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Isten veled Szűz Anyácska, </a:t>
            </a:r>
          </a:p>
          <a:p>
            <a:pPr marL="0" indent="0">
              <a:buNone/>
            </a:pPr>
            <a:r>
              <a:rPr lang="hu-HU" sz="6000" b="1" dirty="0"/>
              <a:t>Gondolj a kis angyalkákra!</a:t>
            </a:r>
          </a:p>
        </p:txBody>
      </p:sp>
    </p:spTree>
    <p:extLst>
      <p:ext uri="{BB962C8B-B14F-4D97-AF65-F5344CB8AC3E}">
        <p14:creationId xmlns:p14="http://schemas.microsoft.com/office/powerpoint/2010/main" val="255105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3F2098-8954-9248-B3C8-27948B13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84B92CC-9F7B-8941-A0A8-E43EC48C7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Drága Királynőm, add áldásodat. </a:t>
            </a:r>
          </a:p>
          <a:p>
            <a:pPr marL="0" indent="0">
              <a:buNone/>
            </a:pPr>
            <a:r>
              <a:rPr lang="hu-H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/Feláll/</a:t>
            </a:r>
          </a:p>
          <a:p>
            <a:pPr marL="0" indent="0">
              <a:buNone/>
            </a:pPr>
            <a:r>
              <a:rPr lang="hu-HU" sz="5400" b="1" dirty="0"/>
              <a:t>Angyaltársak, halljátok szavamat!</a:t>
            </a:r>
          </a:p>
        </p:txBody>
      </p:sp>
    </p:spTree>
    <p:extLst>
      <p:ext uri="{BB962C8B-B14F-4D97-AF65-F5344CB8AC3E}">
        <p14:creationId xmlns:p14="http://schemas.microsoft.com/office/powerpoint/2010/main" val="3618887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FBCB79-7B86-B94C-BA00-486C3F521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Kisangyal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74195DA-E567-B547-893B-87C13DABF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Te meg édes angyaltestvér </a:t>
            </a:r>
          </a:p>
          <a:p>
            <a:pPr marL="0" indent="0">
              <a:buNone/>
            </a:pPr>
            <a:r>
              <a:rPr lang="hu-HU" sz="6000" b="1" dirty="0"/>
              <a:t>Segíts gyorsan le bennünket.</a:t>
            </a:r>
          </a:p>
        </p:txBody>
      </p:sp>
    </p:spTree>
    <p:extLst>
      <p:ext uri="{BB962C8B-B14F-4D97-AF65-F5344CB8AC3E}">
        <p14:creationId xmlns:p14="http://schemas.microsoft.com/office/powerpoint/2010/main" val="2262169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E64F11-FE07-EA42-BDF4-527FCE34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/Lesegíti őket/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FEC15E-61D5-2C4A-9502-4C2A73683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6000" b="1" dirty="0" err="1"/>
              <a:t>Hopsza</a:t>
            </a:r>
            <a:r>
              <a:rPr lang="hu-HU" sz="6000" b="1" dirty="0"/>
              <a:t> pici angyalok.</a:t>
            </a:r>
          </a:p>
          <a:p>
            <a:pPr marL="0" indent="0">
              <a:buNone/>
            </a:pPr>
            <a:r>
              <a:rPr lang="hu-HU" sz="6000" b="1" dirty="0"/>
              <a:t>De most aztán nyílsebesen</a:t>
            </a:r>
          </a:p>
          <a:p>
            <a:pPr marL="0" indent="0">
              <a:buNone/>
            </a:pPr>
            <a:r>
              <a:rPr lang="hu-HU" sz="6000" b="1" dirty="0"/>
              <a:t>Hazafelé fussatok!</a:t>
            </a:r>
          </a:p>
          <a:p>
            <a:pPr marL="0" indent="0">
              <a:buNone/>
            </a:pP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/Kis angyalok elmennek, kívülről ének hangzik./</a:t>
            </a:r>
          </a:p>
        </p:txBody>
      </p:sp>
    </p:spTree>
    <p:extLst>
      <p:ext uri="{BB962C8B-B14F-4D97-AF65-F5344CB8AC3E}">
        <p14:creationId xmlns:p14="http://schemas.microsoft.com/office/powerpoint/2010/main" val="82632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D56F36-6ED8-0745-9516-963A3505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Mindnyájan 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/közös ének/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B459C01-790D-D640-9F93-12D137EE2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Angyalszárnyon földre szálltunk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Virágokra rátaláltunk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S elhoztuk Szűz Máriának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Fehér lelkek jó Anyjának.</a:t>
            </a:r>
          </a:p>
        </p:txBody>
      </p:sp>
    </p:spTree>
    <p:extLst>
      <p:ext uri="{BB962C8B-B14F-4D97-AF65-F5344CB8AC3E}">
        <p14:creationId xmlns:p14="http://schemas.microsoft.com/office/powerpoint/2010/main" val="1205238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30F91F-BB40-5D43-8A81-99A44480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/kinéz és örvendve mondja/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98C5C4-73F5-0E47-8B43-78ED2B3A3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6000" b="1" dirty="0"/>
              <a:t>Oh mily öröm, már itt vannak </a:t>
            </a:r>
          </a:p>
          <a:p>
            <a:pPr marL="0" indent="0">
              <a:buNone/>
            </a:pPr>
            <a:r>
              <a:rPr lang="hu-HU" sz="6000" b="1" dirty="0"/>
              <a:t>És mennyi virágot hoznak!</a:t>
            </a:r>
          </a:p>
          <a:p>
            <a:pPr marL="0" indent="0">
              <a:buNone/>
            </a:pP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/Az angyalok leányokkal, virágokkal együtt bevonulnak és elhelyezkednek. - A főangyal csodálkozva néz reájuk/.</a:t>
            </a:r>
          </a:p>
        </p:txBody>
      </p:sp>
    </p:spTree>
    <p:extLst>
      <p:ext uri="{BB962C8B-B14F-4D97-AF65-F5344CB8AC3E}">
        <p14:creationId xmlns:p14="http://schemas.microsoft.com/office/powerpoint/2010/main" val="1825542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093C3A-157C-DB45-9307-BE788E4E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/Kissé meghajol, előre lép/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E6455E-C849-0B47-A141-DF2FE089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5400" b="1" dirty="0"/>
              <a:t>Angyaltestvér, köszöntünk Téged! –</a:t>
            </a:r>
          </a:p>
          <a:p>
            <a:pPr marL="0" indent="0">
              <a:buNone/>
            </a:pPr>
            <a:r>
              <a:rPr lang="hu-HU" sz="5400" b="1" dirty="0"/>
              <a:t>ugye nem értesz meg minket, </a:t>
            </a:r>
          </a:p>
          <a:p>
            <a:pPr marL="0" indent="0">
              <a:buNone/>
            </a:pPr>
            <a:r>
              <a:rPr lang="hu-HU" sz="5400" b="1" dirty="0"/>
              <a:t>Azért gyorsan elmeséljük </a:t>
            </a:r>
          </a:p>
          <a:p>
            <a:pPr marL="0" indent="0">
              <a:buNone/>
            </a:pPr>
            <a:r>
              <a:rPr lang="hu-HU" sz="5400" b="1" dirty="0"/>
              <a:t>A mi hősi tettünket.</a:t>
            </a:r>
          </a:p>
        </p:txBody>
      </p:sp>
    </p:spTree>
    <p:extLst>
      <p:ext uri="{BB962C8B-B14F-4D97-AF65-F5344CB8AC3E}">
        <p14:creationId xmlns:p14="http://schemas.microsoft.com/office/powerpoint/2010/main" val="16072771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77AD1A-DF8A-314D-A6CF-C050DD094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II. 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54CA1D4-7D84-5F4A-9BDF-64C0A0C7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Amint a földre elértünk. </a:t>
            </a:r>
          </a:p>
          <a:p>
            <a:pPr marL="0" indent="0">
              <a:buNone/>
            </a:pPr>
            <a:r>
              <a:rPr lang="hu-HU" sz="6000" b="1" dirty="0"/>
              <a:t>Királynőnknek szép kertjébe, </a:t>
            </a:r>
          </a:p>
          <a:p>
            <a:pPr marL="0" indent="0">
              <a:buNone/>
            </a:pPr>
            <a:r>
              <a:rPr lang="hu-HU" sz="6000" b="1" dirty="0"/>
              <a:t>Ott találtuk e lánykákat </a:t>
            </a:r>
          </a:p>
          <a:p>
            <a:pPr marL="0" indent="0">
              <a:buNone/>
            </a:pPr>
            <a:r>
              <a:rPr lang="hu-HU" sz="6000" b="1" dirty="0"/>
              <a:t>A virágok közelébe.</a:t>
            </a:r>
          </a:p>
        </p:txBody>
      </p:sp>
    </p:spTree>
    <p:extLst>
      <p:ext uri="{BB962C8B-B14F-4D97-AF65-F5344CB8AC3E}">
        <p14:creationId xmlns:p14="http://schemas.microsoft.com/office/powerpoint/2010/main" val="1352136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A07D08-5427-7648-A0CD-6CB3489A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III. Angyal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C05B66-DD1C-294D-B322-8D00F4285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Mindegyik oly szeretettel </a:t>
            </a:r>
          </a:p>
          <a:p>
            <a:pPr marL="0" indent="0">
              <a:buNone/>
            </a:pPr>
            <a:r>
              <a:rPr lang="hu-HU" sz="6000" b="1" dirty="0"/>
              <a:t>Ápolta </a:t>
            </a:r>
            <a:r>
              <a:rPr lang="hu-HU" sz="6000" b="1" dirty="0" err="1"/>
              <a:t>lelke</a:t>
            </a:r>
            <a:r>
              <a:rPr lang="hu-HU" sz="6000" b="1" dirty="0"/>
              <a:t> virágát, </a:t>
            </a:r>
          </a:p>
          <a:p>
            <a:pPr marL="0" indent="0">
              <a:buNone/>
            </a:pPr>
            <a:r>
              <a:rPr lang="hu-HU" sz="6000" b="1" dirty="0"/>
              <a:t>Hogy vele örvendeztesse </a:t>
            </a:r>
          </a:p>
          <a:p>
            <a:pPr marL="0" indent="0">
              <a:buNone/>
            </a:pPr>
            <a:r>
              <a:rPr lang="hu-HU" sz="6000" b="1" dirty="0"/>
              <a:t>A virágok Királynéját.</a:t>
            </a:r>
          </a:p>
        </p:txBody>
      </p:sp>
    </p:spTree>
    <p:extLst>
      <p:ext uri="{BB962C8B-B14F-4D97-AF65-F5344CB8AC3E}">
        <p14:creationId xmlns:p14="http://schemas.microsoft.com/office/powerpoint/2010/main" val="959653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E34471-1965-CD44-A0DD-159F7550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IV. Angyal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20CC42-1583-6740-8E8C-D45DC1371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Oly kedvesek voltak együtt </a:t>
            </a:r>
          </a:p>
          <a:p>
            <a:pPr marL="0" indent="0">
              <a:buNone/>
            </a:pPr>
            <a:r>
              <a:rPr lang="hu-HU" sz="6000" b="1" dirty="0"/>
              <a:t>S angyalszívünk egyre súgta:</a:t>
            </a:r>
          </a:p>
          <a:p>
            <a:pPr marL="0" indent="0">
              <a:buNone/>
            </a:pPr>
            <a:r>
              <a:rPr lang="hu-HU" sz="6000" b="1" dirty="0"/>
              <a:t>Hozzuk el a lánykákat is </a:t>
            </a:r>
          </a:p>
          <a:p>
            <a:pPr marL="0" indent="0">
              <a:buNone/>
            </a:pPr>
            <a:r>
              <a:rPr lang="hu-HU" sz="6000" b="1" dirty="0"/>
              <a:t>Szűz Királynőnk udvarába.</a:t>
            </a:r>
          </a:p>
        </p:txBody>
      </p:sp>
    </p:spTree>
    <p:extLst>
      <p:ext uri="{BB962C8B-B14F-4D97-AF65-F5344CB8AC3E}">
        <p14:creationId xmlns:p14="http://schemas.microsoft.com/office/powerpoint/2010/main" val="2879279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105CE6-C077-A445-85C8-F6D25BCE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/Örvendezve, az angyalokhoz fordulva/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7BB504-80BE-F748-9BAF-1E12D3B07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Testvéreim, édes jó Angyaltársak </a:t>
            </a:r>
          </a:p>
          <a:p>
            <a:pPr marL="0" indent="0">
              <a:buNone/>
            </a:pPr>
            <a:r>
              <a:rPr lang="hu-HU" sz="5400" b="1" dirty="0"/>
              <a:t>Szent büszkeséggel tekintek reátok.</a:t>
            </a:r>
          </a:p>
        </p:txBody>
      </p:sp>
    </p:spTree>
    <p:extLst>
      <p:ext uri="{BB962C8B-B14F-4D97-AF65-F5344CB8AC3E}">
        <p14:creationId xmlns:p14="http://schemas.microsoft.com/office/powerpoint/2010/main" val="3702331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9219D2-2CA8-9B41-B9A4-BE114C25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 </a:t>
            </a:r>
            <a:b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/Leányokhoz beszél/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D77B523-289F-5F4E-B30A-9752A69DB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1" dirty="0"/>
              <a:t>Jöjjetek jó lánykák, ide közelébe </a:t>
            </a:r>
          </a:p>
          <a:p>
            <a:pPr marL="0" indent="0">
              <a:buNone/>
            </a:pPr>
            <a:r>
              <a:rPr lang="hu-HU" sz="3600" b="1" dirty="0"/>
              <a:t>Lelketek virágit hozzátok eléje! </a:t>
            </a:r>
          </a:p>
          <a:p>
            <a:pPr marL="0" indent="0">
              <a:buNone/>
            </a:pPr>
            <a:r>
              <a:rPr lang="hu-HU" sz="3600" b="1" dirty="0"/>
              <a:t>Beszéljetek Vele, bizalommal, bátran, </a:t>
            </a:r>
          </a:p>
          <a:p>
            <a:pPr marL="0" indent="0">
              <a:buNone/>
            </a:pPr>
            <a:r>
              <a:rPr lang="hu-HU" sz="3600" b="1" dirty="0"/>
              <a:t>Hisz anyátok szeret benneteket nagyon.</a:t>
            </a:r>
          </a:p>
          <a:p>
            <a:pPr marL="0" indent="0">
              <a:buNone/>
            </a:pP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/Angyalokhoz/</a:t>
            </a:r>
          </a:p>
          <a:p>
            <a:pPr marL="0" indent="0">
              <a:buNone/>
            </a:pPr>
            <a:r>
              <a:rPr lang="hu-HU" sz="3600" b="1" dirty="0"/>
              <a:t>Vezessétek őket jó angyaltestvérek </a:t>
            </a:r>
          </a:p>
          <a:p>
            <a:pPr marL="0" indent="0">
              <a:buNone/>
            </a:pPr>
            <a:r>
              <a:rPr lang="hu-HU" sz="3600" b="1" dirty="0"/>
              <a:t>Királynőnk örömmel várja mindegyiket.</a:t>
            </a:r>
          </a:p>
        </p:txBody>
      </p:sp>
    </p:spTree>
    <p:extLst>
      <p:ext uri="{BB962C8B-B14F-4D97-AF65-F5344CB8AC3E}">
        <p14:creationId xmlns:p14="http://schemas.microsoft.com/office/powerpoint/2010/main" val="377839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11E857-0633-2944-A99C-6B04FE83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3E403B-01CA-5E4F-8489-BA2B816BB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Királynőnk parancsa hív, 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Jöjjetek, jöjjetek 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Hódoljatok Előtte 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Boldog angyalszívek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Fényes mennyország szép angyalai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Jöjjetek szent óhaját meghallgatni.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Királynőnk parancsa hív!</a:t>
            </a:r>
          </a:p>
        </p:txBody>
      </p:sp>
    </p:spTree>
    <p:extLst>
      <p:ext uri="{BB962C8B-B14F-4D97-AF65-F5344CB8AC3E}">
        <p14:creationId xmlns:p14="http://schemas.microsoft.com/office/powerpoint/2010/main" val="10540323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1A9622-2BF6-B349-A103-C073893C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Angyal </a:t>
            </a:r>
            <a:b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3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/Előlép, elővezeti a leánykát, a nefelejcset//Keresztben tett karokkal meghajol a szent Szűz előtt és mondja./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396630-14BD-DC47-A676-859657841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800" b="1" dirty="0"/>
              <a:t>Üdvözlégy Királynőnk, íme egy kis virág</a:t>
            </a:r>
          </a:p>
          <a:p>
            <a:pPr marL="0" indent="0">
              <a:buNone/>
            </a:pPr>
            <a:r>
              <a:rPr lang="hu-HU" sz="4800" b="1" dirty="0"/>
              <a:t>És hű gondozója, - oh hallgasd meg szavát.</a:t>
            </a:r>
          </a:p>
        </p:txBody>
      </p:sp>
    </p:spTree>
    <p:extLst>
      <p:ext uri="{BB962C8B-B14F-4D97-AF65-F5344CB8AC3E}">
        <p14:creationId xmlns:p14="http://schemas.microsoft.com/office/powerpoint/2010/main" val="36427484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460537-1C54-2345-A2D2-C0677E128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Nefelejcs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238DCD-FEE8-1C4D-8099-A9134AEC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18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4000" b="1" dirty="0"/>
              <a:t>Kicsiny virág vagyok, nefelejcs a nevem </a:t>
            </a:r>
          </a:p>
          <a:p>
            <a:pPr marL="0" indent="0">
              <a:buNone/>
            </a:pPr>
            <a:r>
              <a:rPr lang="hu-HU" sz="4000" b="1" dirty="0"/>
              <a:t>Szemecskémmel mindig a kék eget nézem </a:t>
            </a:r>
          </a:p>
          <a:p>
            <a:pPr marL="0" indent="0">
              <a:buNone/>
            </a:pPr>
            <a:r>
              <a:rPr lang="hu-HU" sz="4000" b="1" dirty="0"/>
              <a:t>S példámmal naponta intem a lelkeket </a:t>
            </a:r>
          </a:p>
          <a:p>
            <a:pPr marL="0" indent="0">
              <a:buNone/>
            </a:pPr>
            <a:r>
              <a:rPr lang="hu-HU" sz="4000" b="1" dirty="0"/>
              <a:t>Emeljék fel ők is kutató szemüket</a:t>
            </a:r>
          </a:p>
          <a:p>
            <a:pPr marL="0" indent="0">
              <a:buNone/>
            </a:pPr>
            <a:r>
              <a:rPr lang="hu-HU" sz="4000" b="1" dirty="0"/>
              <a:t>Ne járjanak a föld kétes sötétjében,</a:t>
            </a:r>
          </a:p>
          <a:p>
            <a:pPr marL="0" indent="0">
              <a:buNone/>
            </a:pPr>
            <a:r>
              <a:rPr lang="hu-HU" sz="4000" b="1" dirty="0"/>
              <a:t>Higgyenek az égben lakó örök, igaz, szent Istenben.</a:t>
            </a:r>
          </a:p>
        </p:txBody>
      </p:sp>
    </p:spTree>
    <p:extLst>
      <p:ext uri="{BB962C8B-B14F-4D97-AF65-F5344CB8AC3E}">
        <p14:creationId xmlns:p14="http://schemas.microsoft.com/office/powerpoint/2010/main" val="14306094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E03745-A840-D44B-B20A-BAF38B99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Leány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E72FDF-9F43-624B-9CDB-FE6CC8645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b="1" dirty="0"/>
              <a:t>Szeplőtelen Anyám, szép Szűz Mária</a:t>
            </a:r>
          </a:p>
          <a:p>
            <a:pPr marL="0" indent="0">
              <a:buNone/>
            </a:pPr>
            <a:r>
              <a:rPr lang="hu-HU" sz="4000" b="1" dirty="0"/>
              <a:t>Nefelejcs hű lelkem féltett kis virága.</a:t>
            </a:r>
          </a:p>
          <a:p>
            <a:pPr marL="0" indent="0">
              <a:buNone/>
            </a:pPr>
            <a:r>
              <a:rPr lang="hu-HU" sz="4000" b="1" dirty="0"/>
              <a:t>Boldogan hirdesse, mily nagy kincs a szent hit,</a:t>
            </a:r>
          </a:p>
          <a:p>
            <a:pPr marL="0" indent="0">
              <a:buNone/>
            </a:pPr>
            <a:r>
              <a:rPr lang="hu-HU" sz="4000" b="1" dirty="0"/>
              <a:t>Melyre minket Krisztus szent Egyháza tanít.</a:t>
            </a:r>
          </a:p>
        </p:txBody>
      </p:sp>
    </p:spTree>
    <p:extLst>
      <p:ext uri="{BB962C8B-B14F-4D97-AF65-F5344CB8AC3E}">
        <p14:creationId xmlns:p14="http://schemas.microsoft.com/office/powerpoint/2010/main" val="29354863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DDD08C-3AE0-5B4D-89B2-04F9A84B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II. 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6FEEC04-A163-7049-A4E5-8D93B5913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Drága Királynőm, óhajodra </a:t>
            </a:r>
          </a:p>
          <a:p>
            <a:pPr marL="0" indent="0">
              <a:buNone/>
            </a:pPr>
            <a:r>
              <a:rPr lang="hu-HU" sz="6000" b="1" dirty="0"/>
              <a:t>Én is hoztam egy kis virágot.</a:t>
            </a:r>
          </a:p>
        </p:txBody>
      </p:sp>
    </p:spTree>
    <p:extLst>
      <p:ext uri="{BB962C8B-B14F-4D97-AF65-F5344CB8AC3E}">
        <p14:creationId xmlns:p14="http://schemas.microsoft.com/office/powerpoint/2010/main" val="34869928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BEA599-1EE7-2348-B9DF-F586DF950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Repkény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AE244E-FD9D-A249-92D8-4D982FD2B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b="1" dirty="0"/>
              <a:t>Dermesztő hidegben, nyári nap hevében</a:t>
            </a:r>
          </a:p>
          <a:p>
            <a:pPr marL="0" indent="0">
              <a:buNone/>
            </a:pPr>
            <a:r>
              <a:rPr lang="hu-HU" sz="4000" b="1" dirty="0"/>
              <a:t>Üde zöld vagyok, repkény a nevem. </a:t>
            </a:r>
          </a:p>
          <a:p>
            <a:pPr marL="0" indent="0">
              <a:buNone/>
            </a:pPr>
            <a:r>
              <a:rPr lang="hu-HU" sz="4000" b="1" dirty="0"/>
              <a:t>Magamban gyenge, erőtlen vagyok, </a:t>
            </a:r>
          </a:p>
          <a:p>
            <a:pPr marL="0" indent="0">
              <a:buNone/>
            </a:pPr>
            <a:r>
              <a:rPr lang="hu-HU" sz="4000" b="1" dirty="0"/>
              <a:t>Támasz nélkül könnyen földre roskadok. </a:t>
            </a:r>
          </a:p>
          <a:p>
            <a:pPr marL="0" indent="0">
              <a:buNone/>
            </a:pPr>
            <a:r>
              <a:rPr lang="hu-HU" sz="4000" b="1" dirty="0"/>
              <a:t>De ha sziklán, tölgyön fölkapaszkodom, </a:t>
            </a:r>
          </a:p>
          <a:p>
            <a:pPr marL="0" indent="0">
              <a:buNone/>
            </a:pPr>
            <a:r>
              <a:rPr lang="hu-HU" sz="4000" b="1" dirty="0"/>
              <a:t>Győzedelmeskedem vészen, viharon.</a:t>
            </a:r>
          </a:p>
        </p:txBody>
      </p:sp>
    </p:spTree>
    <p:extLst>
      <p:ext uri="{BB962C8B-B14F-4D97-AF65-F5344CB8AC3E}">
        <p14:creationId xmlns:p14="http://schemas.microsoft.com/office/powerpoint/2010/main" val="3088431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A385511-4431-3644-81E1-9C3856CA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II. Leány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1C17ECC-E1B4-B34D-A699-FA365393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b="1" dirty="0" err="1"/>
              <a:t>Nagyhatalmú</a:t>
            </a:r>
            <a:r>
              <a:rPr lang="hu-HU" sz="4000" b="1" dirty="0"/>
              <a:t> szent Szűz, drága jó Anya</a:t>
            </a:r>
          </a:p>
          <a:p>
            <a:pPr marL="0" indent="0">
              <a:buNone/>
            </a:pPr>
            <a:r>
              <a:rPr lang="hu-HU" sz="4000" b="1" dirty="0"/>
              <a:t>Erős remény az én lelkem szép virága.</a:t>
            </a:r>
          </a:p>
          <a:p>
            <a:pPr marL="0" indent="0">
              <a:buNone/>
            </a:pPr>
            <a:r>
              <a:rPr lang="hu-HU" sz="4000" b="1" dirty="0"/>
              <a:t>Add, hogy minden baj közt üde zöld legyen,</a:t>
            </a:r>
          </a:p>
          <a:p>
            <a:pPr marL="0" indent="0">
              <a:buNone/>
            </a:pPr>
            <a:r>
              <a:rPr lang="hu-HU" sz="4000" b="1" dirty="0"/>
              <a:t>Soha ne csüggedjen szenvedő szívem.</a:t>
            </a:r>
          </a:p>
          <a:p>
            <a:pPr marL="0" indent="0">
              <a:buNone/>
            </a:pPr>
            <a:r>
              <a:rPr lang="hu-HU" sz="4000" b="1" dirty="0"/>
              <a:t>Lelkem karjaival kis repkény módjára</a:t>
            </a:r>
          </a:p>
          <a:p>
            <a:pPr marL="0" indent="0">
              <a:buNone/>
            </a:pPr>
            <a:r>
              <a:rPr lang="hu-HU" sz="4000" b="1" dirty="0"/>
              <a:t>Kapaszkodjam az Úr irgalmas </a:t>
            </a:r>
            <a:r>
              <a:rPr lang="hu-HU" sz="4000" b="1" dirty="0" err="1"/>
              <a:t>jobbjába</a:t>
            </a:r>
            <a:r>
              <a:rPr lang="hu-HU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1603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427936-B5DB-EC41-A742-E19C3D4A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III. 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0985305-BFBE-844E-9B90-440B77866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611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Jóságos Szűzanyám, kedves óhajodra </a:t>
            </a:r>
          </a:p>
          <a:p>
            <a:pPr marL="0" indent="0">
              <a:buNone/>
            </a:pPr>
            <a:r>
              <a:rPr lang="hu-HU" sz="4400" b="1" dirty="0"/>
              <a:t>Földi kertedből itt a piros rózsa </a:t>
            </a:r>
          </a:p>
          <a:p>
            <a:pPr marL="0" indent="0">
              <a:buNone/>
            </a:pPr>
            <a:r>
              <a:rPr lang="hu-HU" sz="4400" b="1" dirty="0"/>
              <a:t>S véle együtt őt is elhoztam eléd, </a:t>
            </a:r>
          </a:p>
          <a:p>
            <a:pPr marL="0" indent="0">
              <a:buNone/>
            </a:pPr>
            <a:r>
              <a:rPr lang="hu-HU" sz="4400" b="1" dirty="0"/>
              <a:t>Kinek e szép virág ott nyílt a szívébe már rég.</a:t>
            </a:r>
          </a:p>
        </p:txBody>
      </p:sp>
    </p:spTree>
    <p:extLst>
      <p:ext uri="{BB962C8B-B14F-4D97-AF65-F5344CB8AC3E}">
        <p14:creationId xmlns:p14="http://schemas.microsoft.com/office/powerpoint/2010/main" val="4483988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2EEB30-DFDD-4742-B346-EC2BCAB0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Piros rózsa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A2689E-9C37-6C4E-A008-D48C85356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Mint az Úr Jézusnak kiömlő szent Vére, </a:t>
            </a:r>
          </a:p>
          <a:p>
            <a:pPr marL="0" indent="0">
              <a:buNone/>
            </a:pPr>
            <a:r>
              <a:rPr lang="hu-HU" sz="4400" b="1" dirty="0"/>
              <a:t>Olyan az én bársony szirmaimnak színe. </a:t>
            </a:r>
          </a:p>
          <a:p>
            <a:pPr marL="0" indent="0">
              <a:buNone/>
            </a:pPr>
            <a:r>
              <a:rPr lang="hu-HU" sz="4400" b="1" dirty="0"/>
              <a:t>Oh bár minden lélek teremne sok rózsát </a:t>
            </a:r>
          </a:p>
          <a:p>
            <a:pPr marL="0" indent="0">
              <a:buNone/>
            </a:pPr>
            <a:r>
              <a:rPr lang="hu-HU" sz="4400" b="1" dirty="0"/>
              <a:t>A szent Szeretetnek vérpiros virágát!</a:t>
            </a:r>
          </a:p>
        </p:txBody>
      </p:sp>
    </p:spTree>
    <p:extLst>
      <p:ext uri="{BB962C8B-B14F-4D97-AF65-F5344CB8AC3E}">
        <p14:creationId xmlns:p14="http://schemas.microsoft.com/office/powerpoint/2010/main" val="42121602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00653F-C074-2A41-9EAE-FDDAB5AB1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III. Leány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985FE9-9AA3-0943-9C7D-49F645818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800" b="1" dirty="0"/>
              <a:t>Anyám! Ki Istent legjobban szeretted </a:t>
            </a:r>
          </a:p>
          <a:p>
            <a:pPr marL="0" indent="0">
              <a:buNone/>
            </a:pPr>
            <a:r>
              <a:rPr lang="hu-HU" sz="4800" b="1" dirty="0"/>
              <a:t>Oh hallgasd meg buzgó esdeklésemet.</a:t>
            </a:r>
          </a:p>
          <a:p>
            <a:pPr marL="0" indent="0">
              <a:buNone/>
            </a:pPr>
            <a:r>
              <a:rPr lang="hu-HU" sz="4800" b="1" dirty="0"/>
              <a:t>Add, hogy lelkemben soha ne hervadjon </a:t>
            </a:r>
          </a:p>
          <a:p>
            <a:pPr marL="0" indent="0">
              <a:buNone/>
            </a:pPr>
            <a:r>
              <a:rPr lang="hu-HU" sz="4800" b="1" dirty="0"/>
              <a:t>A szent szeretetnek vérpiros rózsája.</a:t>
            </a:r>
          </a:p>
        </p:txBody>
      </p:sp>
    </p:spTree>
    <p:extLst>
      <p:ext uri="{BB962C8B-B14F-4D97-AF65-F5344CB8AC3E}">
        <p14:creationId xmlns:p14="http://schemas.microsoft.com/office/powerpoint/2010/main" val="14303555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0FCDFD-A899-6D46-8246-236348D80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IV. 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A65329-87D6-2245-959A-2BC868C0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18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200" b="1" dirty="0"/>
              <a:t>Istennek Anyja, óh Szeplőtelen, </a:t>
            </a:r>
          </a:p>
          <a:p>
            <a:pPr marL="0" indent="0">
              <a:buNone/>
            </a:pPr>
            <a:r>
              <a:rPr lang="hu-HU" sz="5200" b="1" dirty="0"/>
              <a:t>Szolgád </a:t>
            </a:r>
            <a:r>
              <a:rPr lang="hu-HU" sz="5200" b="1" dirty="0" err="1"/>
              <a:t>elhozá</a:t>
            </a:r>
            <a:r>
              <a:rPr lang="hu-HU" sz="5200" b="1" dirty="0"/>
              <a:t> szűz Lelked virágát, </a:t>
            </a:r>
          </a:p>
          <a:p>
            <a:pPr marL="0" indent="0">
              <a:buNone/>
            </a:pPr>
            <a:r>
              <a:rPr lang="hu-HU" sz="5200" b="1" dirty="0"/>
              <a:t>Fogadd kegyesen s öleld szent Szívedre</a:t>
            </a:r>
          </a:p>
          <a:p>
            <a:pPr marL="0" indent="0">
              <a:buNone/>
            </a:pPr>
            <a:r>
              <a:rPr lang="hu-HU" sz="5200" b="1" dirty="0" err="1"/>
              <a:t>Fehérlelkű</a:t>
            </a:r>
            <a:r>
              <a:rPr lang="hu-HU" sz="5200" b="1" dirty="0"/>
              <a:t> kedves gondozóját.</a:t>
            </a:r>
          </a:p>
        </p:txBody>
      </p:sp>
    </p:spTree>
    <p:extLst>
      <p:ext uri="{BB962C8B-B14F-4D97-AF65-F5344CB8AC3E}">
        <p14:creationId xmlns:p14="http://schemas.microsoft.com/office/powerpoint/2010/main" val="37395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88E4BA-2CB3-0C4F-AC11-B32833BA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Éneklik közösen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646B2D2-83DF-8646-8E76-CB6FD9E64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>
                <a:solidFill>
                  <a:srgbClr val="FF0000"/>
                </a:solidFill>
              </a:rPr>
              <a:t>Hívott </a:t>
            </a:r>
            <a:r>
              <a:rPr lang="hu-HU" sz="5400" b="1" dirty="0" err="1">
                <a:solidFill>
                  <a:srgbClr val="FF0000"/>
                </a:solidFill>
              </a:rPr>
              <a:t>szavad</a:t>
            </a:r>
            <a:r>
              <a:rPr lang="hu-HU" sz="5400" b="1" dirty="0">
                <a:solidFill>
                  <a:srgbClr val="FF0000"/>
                </a:solidFill>
              </a:rPr>
              <a:t> s mi megjelentünk,</a:t>
            </a:r>
          </a:p>
          <a:p>
            <a:pPr marL="0" indent="0">
              <a:buNone/>
            </a:pPr>
            <a:r>
              <a:rPr lang="hu-HU" sz="5400" b="1" dirty="0">
                <a:solidFill>
                  <a:srgbClr val="FF0000"/>
                </a:solidFill>
              </a:rPr>
              <a:t>Angyaltestvér, szívből köszöntünk!</a:t>
            </a:r>
          </a:p>
          <a:p>
            <a:pPr marL="0" indent="0">
              <a:buNone/>
            </a:pPr>
            <a:r>
              <a:rPr lang="hu-HU" sz="5400" b="1" dirty="0">
                <a:solidFill>
                  <a:srgbClr val="FF0000"/>
                </a:solidFill>
              </a:rPr>
              <a:t>Mondd, mit kíván drága Királynőnk</a:t>
            </a:r>
          </a:p>
          <a:p>
            <a:pPr marL="0" indent="0">
              <a:buNone/>
            </a:pPr>
            <a:r>
              <a:rPr lang="hu-HU" sz="5400" b="1" dirty="0">
                <a:solidFill>
                  <a:srgbClr val="FF0000"/>
                </a:solidFill>
              </a:rPr>
              <a:t>Mondd, mivel szolgáljuk ma Őt?</a:t>
            </a:r>
          </a:p>
        </p:txBody>
      </p:sp>
    </p:spTree>
    <p:extLst>
      <p:ext uri="{BB962C8B-B14F-4D97-AF65-F5344CB8AC3E}">
        <p14:creationId xmlns:p14="http://schemas.microsoft.com/office/powerpoint/2010/main" val="35170042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6653AD-33FF-6448-BD94-D7E7CA06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Liliom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E90A8D3-78E5-AB47-99B3-2FB34FB5E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Mikor e földön először hangzott </a:t>
            </a:r>
          </a:p>
          <a:p>
            <a:pPr marL="0" indent="0">
              <a:buNone/>
            </a:pPr>
            <a:r>
              <a:rPr lang="hu-HU" sz="4400" b="1" dirty="0"/>
              <a:t>Angyal ajkán az "Üdvözlégy Mária!" </a:t>
            </a:r>
          </a:p>
          <a:p>
            <a:pPr marL="0" indent="0">
              <a:buNone/>
            </a:pPr>
            <a:r>
              <a:rPr lang="hu-HU" sz="4400" b="1" dirty="0"/>
              <a:t>A liliom is vele köszöntött </a:t>
            </a:r>
          </a:p>
          <a:p>
            <a:pPr marL="0" indent="0">
              <a:buNone/>
            </a:pPr>
            <a:r>
              <a:rPr lang="hu-HU" sz="4400" b="1" dirty="0"/>
              <a:t>Szeplőtelen szent Szűz Anya. </a:t>
            </a:r>
          </a:p>
          <a:p>
            <a:pPr marL="0" indent="0">
              <a:buNone/>
            </a:pPr>
            <a:r>
              <a:rPr lang="hu-HU" sz="4400" b="1" dirty="0"/>
              <a:t>Hófehér szirmom, a boldog perc óta </a:t>
            </a:r>
          </a:p>
          <a:p>
            <a:pPr marL="0" indent="0">
              <a:buNone/>
            </a:pPr>
            <a:r>
              <a:rPr lang="hu-HU" sz="4400" b="1" dirty="0"/>
              <a:t>Példaképe a szent tisztaságnak.</a:t>
            </a:r>
          </a:p>
        </p:txBody>
      </p:sp>
    </p:spTree>
    <p:extLst>
      <p:ext uri="{BB962C8B-B14F-4D97-AF65-F5344CB8AC3E}">
        <p14:creationId xmlns:p14="http://schemas.microsoft.com/office/powerpoint/2010/main" val="7848328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B9427D-B4D7-C548-AB53-B4D5874B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IV. Leány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8ACCF56-7223-E24B-8F4A-28AEC4860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32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Liliomok ékes lilioma</a:t>
            </a:r>
          </a:p>
          <a:p>
            <a:pPr marL="0" indent="0">
              <a:buNone/>
            </a:pPr>
            <a:r>
              <a:rPr lang="hu-HU" sz="5400" b="1" dirty="0"/>
              <a:t>Fogadd el lelkem kis virágát,</a:t>
            </a:r>
          </a:p>
          <a:p>
            <a:pPr marL="0" indent="0">
              <a:buNone/>
            </a:pPr>
            <a:r>
              <a:rPr lang="hu-HU" sz="5400" b="1" dirty="0"/>
              <a:t>Esdve kérlek, szent kegyelmeddel</a:t>
            </a:r>
          </a:p>
          <a:p>
            <a:pPr marL="0" indent="0">
              <a:buNone/>
            </a:pPr>
            <a:r>
              <a:rPr lang="hu-HU" sz="5400" b="1" dirty="0"/>
              <a:t>Őrizd bűnveszélytől hótiszta szirmát.</a:t>
            </a:r>
          </a:p>
        </p:txBody>
      </p:sp>
    </p:spTree>
    <p:extLst>
      <p:ext uri="{BB962C8B-B14F-4D97-AF65-F5344CB8AC3E}">
        <p14:creationId xmlns:p14="http://schemas.microsoft.com/office/powerpoint/2010/main" val="28074815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96492D-938B-7C45-B90B-4D0D2B2C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V. 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6B597A-F9AC-7A4D-9C58-4E87DFBF9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/>
              <a:t>Drága Királynőm, jó Szűz Anya, </a:t>
            </a:r>
          </a:p>
          <a:p>
            <a:pPr marL="0" indent="0">
              <a:buNone/>
            </a:pPr>
            <a:r>
              <a:rPr lang="hu-HU" sz="6000" b="1" dirty="0"/>
              <a:t>Én is hoztam egy kicsi virágot </a:t>
            </a:r>
          </a:p>
          <a:p>
            <a:pPr marL="0" indent="0">
              <a:buNone/>
            </a:pPr>
            <a:r>
              <a:rPr lang="hu-HU" sz="6000" b="1" dirty="0"/>
              <a:t>Alázatos, hű gyermekeddel, </a:t>
            </a:r>
          </a:p>
          <a:p>
            <a:pPr marL="0" indent="0">
              <a:buNone/>
            </a:pPr>
            <a:r>
              <a:rPr lang="hu-HU" sz="6000" b="1" dirty="0"/>
              <a:t>Kinek szívében kivirágzott.</a:t>
            </a:r>
          </a:p>
        </p:txBody>
      </p:sp>
    </p:spTree>
    <p:extLst>
      <p:ext uri="{BB962C8B-B14F-4D97-AF65-F5344CB8AC3E}">
        <p14:creationId xmlns:p14="http://schemas.microsoft.com/office/powerpoint/2010/main" val="34273801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DA9BBA-62E7-B246-AC7F-E808769A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Ibolya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49E189E-3B65-CD48-B41D-78DBC2A0A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Szeplőtelen Szűz, fölséges Istennek </a:t>
            </a:r>
          </a:p>
          <a:p>
            <a:pPr marL="0" indent="0">
              <a:buNone/>
            </a:pPr>
            <a:r>
              <a:rPr lang="hu-HU" sz="4400" b="1" dirty="0"/>
              <a:t>Alázatos, hű szolgálóleánya, </a:t>
            </a:r>
          </a:p>
          <a:p>
            <a:pPr marL="0" indent="0">
              <a:buNone/>
            </a:pPr>
            <a:r>
              <a:rPr lang="hu-HU" sz="4400" b="1" dirty="0"/>
              <a:t>E szép napon Feléd tárja lelkét </a:t>
            </a:r>
          </a:p>
          <a:p>
            <a:pPr marL="0" indent="0">
              <a:buNone/>
            </a:pPr>
            <a:r>
              <a:rPr lang="hu-HU" sz="4400" b="1" dirty="0"/>
              <a:t>Erdők, mezők szelíd ibolyája, </a:t>
            </a:r>
          </a:p>
          <a:p>
            <a:pPr marL="0" indent="0">
              <a:buNone/>
            </a:pPr>
            <a:r>
              <a:rPr lang="hu-HU" sz="4400" b="1" dirty="0"/>
              <a:t>Rejtett életének imaillatával </a:t>
            </a:r>
          </a:p>
          <a:p>
            <a:pPr marL="0" indent="0">
              <a:buNone/>
            </a:pPr>
            <a:r>
              <a:rPr lang="hu-HU" sz="4400" b="1" dirty="0"/>
              <a:t>Inti a gőgös, hiú világot.</a:t>
            </a:r>
          </a:p>
        </p:txBody>
      </p:sp>
    </p:spTree>
    <p:extLst>
      <p:ext uri="{BB962C8B-B14F-4D97-AF65-F5344CB8AC3E}">
        <p14:creationId xmlns:p14="http://schemas.microsoft.com/office/powerpoint/2010/main" val="196357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E1E578-77F2-5B48-8D45-A512F7BA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V. Leány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2180A3-0F38-7544-8848-63C6C92B4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Alázatos szívű drága Szűz Anya!</a:t>
            </a:r>
          </a:p>
          <a:p>
            <a:pPr marL="0" indent="0">
              <a:buNone/>
            </a:pPr>
            <a:r>
              <a:rPr lang="hu-HU" sz="5400" b="1" dirty="0"/>
              <a:t>Fogadd lelkemnek kis virágát</a:t>
            </a:r>
          </a:p>
          <a:p>
            <a:pPr marL="0" indent="0">
              <a:buNone/>
            </a:pPr>
            <a:r>
              <a:rPr lang="hu-HU" sz="5400" b="1" dirty="0"/>
              <a:t>S add, hogy ezután is bőven teremje</a:t>
            </a:r>
          </a:p>
          <a:p>
            <a:pPr marL="0" indent="0">
              <a:buNone/>
            </a:pPr>
            <a:r>
              <a:rPr lang="hu-HU" sz="5400" b="1" dirty="0"/>
              <a:t>Alázatosságnak szelíd ibolyáját.</a:t>
            </a:r>
          </a:p>
        </p:txBody>
      </p:sp>
    </p:spTree>
    <p:extLst>
      <p:ext uri="{BB962C8B-B14F-4D97-AF65-F5344CB8AC3E}">
        <p14:creationId xmlns:p14="http://schemas.microsoft.com/office/powerpoint/2010/main" val="22129948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450A29-B339-0D4F-BCDD-C655C32B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b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/A virágokhoz/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CAF6E2-7C9F-3A48-AE86-F198B0462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Édes bájos kis virágok,</a:t>
            </a:r>
          </a:p>
          <a:p>
            <a:pPr marL="0" indent="0">
              <a:buNone/>
            </a:pPr>
            <a:r>
              <a:rPr lang="hu-HU" sz="5400" b="1" dirty="0"/>
              <a:t>Királynőnk áldva néz rátok,</a:t>
            </a:r>
          </a:p>
          <a:p>
            <a:pPr marL="0" indent="0">
              <a:buNone/>
            </a:pPr>
            <a:r>
              <a:rPr lang="hu-HU" sz="5400" b="1" dirty="0"/>
              <a:t>Zengjen hát ajkatokon víg dala,</a:t>
            </a:r>
          </a:p>
          <a:p>
            <a:pPr marL="0" indent="0">
              <a:buNone/>
            </a:pPr>
            <a:r>
              <a:rPr lang="hu-HU" sz="5400" b="1" dirty="0"/>
              <a:t>Szívesen hallja jó Királynőnk, </a:t>
            </a:r>
          </a:p>
          <a:p>
            <a:pPr marL="0" indent="0">
              <a:buNone/>
            </a:pPr>
            <a:r>
              <a:rPr lang="hu-HU" sz="5400" b="1" dirty="0"/>
              <a:t>Szűz Mária.</a:t>
            </a:r>
          </a:p>
        </p:txBody>
      </p:sp>
    </p:spTree>
    <p:extLst>
      <p:ext uri="{BB962C8B-B14F-4D97-AF65-F5344CB8AC3E}">
        <p14:creationId xmlns:p14="http://schemas.microsoft.com/office/powerpoint/2010/main" val="15992001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FD3247-50F8-0745-B969-11F99991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Virágok közös éneke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9443C5-90AF-394A-A710-DFA68752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Kis virágok köszöntenek </a:t>
            </a:r>
          </a:p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Legszebb virágunk Tégedet, </a:t>
            </a:r>
          </a:p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Irgalomnak Édesanyja </a:t>
            </a:r>
          </a:p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Halljad megköszöntésünket. </a:t>
            </a:r>
          </a:p>
        </p:txBody>
      </p:sp>
    </p:spTree>
    <p:extLst>
      <p:ext uri="{BB962C8B-B14F-4D97-AF65-F5344CB8AC3E}">
        <p14:creationId xmlns:p14="http://schemas.microsoft.com/office/powerpoint/2010/main" val="21049559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FD3247-50F8-0745-B969-11F99991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Virágok közös éneke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9443C5-90AF-394A-A710-DFA68752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Legyen Tied minden szirmuk, </a:t>
            </a:r>
          </a:p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Téged áldjon minden daluk. </a:t>
            </a:r>
          </a:p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Virágszívük azt dobogja: </a:t>
            </a:r>
          </a:p>
          <a:p>
            <a:pPr marL="0" indent="0">
              <a:buNone/>
            </a:pPr>
            <a:r>
              <a:rPr lang="hu-HU" sz="6600" b="1" dirty="0">
                <a:solidFill>
                  <a:srgbClr val="FF0000"/>
                </a:solidFill>
              </a:rPr>
              <a:t>Üdvözlégy ó szent Szűz Anya.</a:t>
            </a:r>
          </a:p>
        </p:txBody>
      </p:sp>
    </p:spTree>
    <p:extLst>
      <p:ext uri="{BB962C8B-B14F-4D97-AF65-F5344CB8AC3E}">
        <p14:creationId xmlns:p14="http://schemas.microsoft.com/office/powerpoint/2010/main" val="14487248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75E2ED-3F58-4948-847A-2DE5150C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 </a:t>
            </a:r>
            <a:b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/Leányokhoz/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CB5175-F7C2-0542-953B-18EBB8100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400" b="1" dirty="0"/>
              <a:t>Ti is, jó Királynőnk hű gyermekei, </a:t>
            </a:r>
          </a:p>
          <a:p>
            <a:pPr marL="0" indent="0">
              <a:buNone/>
            </a:pPr>
            <a:r>
              <a:rPr lang="hu-HU" sz="5400" b="1" dirty="0"/>
              <a:t>Szívetek óhaját mondjátok el Neki.</a:t>
            </a:r>
          </a:p>
        </p:txBody>
      </p:sp>
    </p:spTree>
    <p:extLst>
      <p:ext uri="{BB962C8B-B14F-4D97-AF65-F5344CB8AC3E}">
        <p14:creationId xmlns:p14="http://schemas.microsoft.com/office/powerpoint/2010/main" val="27153327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9FE4F8-3CF9-C94B-9867-6E083B71E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Egy leány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CC8402-FAAD-2F4B-871C-FC85E226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32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5200" b="1" dirty="0"/>
              <a:t>Boldog szívünknek nincs más óhaja, </a:t>
            </a:r>
          </a:p>
          <a:p>
            <a:pPr marL="0" indent="0">
              <a:buNone/>
            </a:pPr>
            <a:r>
              <a:rPr lang="hu-HU" sz="5200" b="1" dirty="0"/>
              <a:t>Szeretni akar, drága Szűz Anya. </a:t>
            </a:r>
          </a:p>
          <a:p>
            <a:pPr marL="0" indent="0">
              <a:buNone/>
            </a:pPr>
            <a:r>
              <a:rPr lang="hu-HU" sz="5200" b="1" dirty="0"/>
              <a:t>Éleszd mindig szeretetünk lángját </a:t>
            </a:r>
          </a:p>
          <a:p>
            <a:pPr marL="0" indent="0">
              <a:buNone/>
            </a:pPr>
            <a:r>
              <a:rPr lang="hu-HU" sz="5200" b="1" dirty="0"/>
              <a:t>S fogadd el hű lelkünk minden virágát.</a:t>
            </a:r>
          </a:p>
        </p:txBody>
      </p:sp>
    </p:spTree>
    <p:extLst>
      <p:ext uri="{BB962C8B-B14F-4D97-AF65-F5344CB8AC3E}">
        <p14:creationId xmlns:p14="http://schemas.microsoft.com/office/powerpoint/2010/main" val="427471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B7A890-BFB6-404D-96EA-044663C6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486746-F589-FE41-95A1-F22E30113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b="1" dirty="0"/>
              <a:t>Testvéreim, szép fényes angyalok </a:t>
            </a:r>
          </a:p>
          <a:p>
            <a:pPr marL="0" indent="0">
              <a:buNone/>
            </a:pPr>
            <a:r>
              <a:rPr lang="hu-HU" b="1" dirty="0"/>
              <a:t>Királynőnk óhaja, hogy ma leszálljátok </a:t>
            </a:r>
          </a:p>
          <a:p>
            <a:pPr marL="0" indent="0">
              <a:buNone/>
            </a:pPr>
            <a:r>
              <a:rPr lang="hu-HU" b="1" dirty="0"/>
              <a:t>Gyors szárnyalással a messze földre</a:t>
            </a:r>
          </a:p>
          <a:p>
            <a:pPr marL="0" indent="0">
              <a:buNone/>
            </a:pPr>
            <a:r>
              <a:rPr lang="hu-HU" b="1" dirty="0"/>
              <a:t>S bemenjetek virágos kertjébe,</a:t>
            </a:r>
          </a:p>
          <a:p>
            <a:pPr marL="0" indent="0">
              <a:buNone/>
            </a:pPr>
            <a:r>
              <a:rPr lang="hu-HU" b="1" dirty="0"/>
              <a:t>Válasszon minden angyaltestvér </a:t>
            </a:r>
          </a:p>
          <a:p>
            <a:pPr marL="0" indent="0">
              <a:buNone/>
            </a:pPr>
            <a:r>
              <a:rPr lang="hu-HU" b="1" dirty="0"/>
              <a:t>A kertben egy erényvirágot </a:t>
            </a:r>
          </a:p>
          <a:p>
            <a:pPr marL="0" indent="0">
              <a:buNone/>
            </a:pPr>
            <a:r>
              <a:rPr lang="hu-HU" b="1" dirty="0"/>
              <a:t>S hívja a szent Szűz oltárához </a:t>
            </a:r>
          </a:p>
          <a:p>
            <a:pPr marL="0" indent="0">
              <a:buNone/>
            </a:pPr>
            <a:r>
              <a:rPr lang="hu-HU" b="1" dirty="0"/>
              <a:t>Azt a kedves jó leányzót, </a:t>
            </a:r>
          </a:p>
          <a:p>
            <a:pPr marL="0" indent="0">
              <a:buNone/>
            </a:pPr>
            <a:r>
              <a:rPr lang="hu-HU" b="1" dirty="0"/>
              <a:t>Kinek lelkében kinyílott </a:t>
            </a:r>
          </a:p>
          <a:p>
            <a:pPr marL="0" indent="0">
              <a:buNone/>
            </a:pPr>
            <a:r>
              <a:rPr lang="hu-HU" b="1" dirty="0"/>
              <a:t>A választott erényvirág </a:t>
            </a:r>
          </a:p>
        </p:txBody>
      </p:sp>
    </p:spTree>
    <p:extLst>
      <p:ext uri="{BB962C8B-B14F-4D97-AF65-F5344CB8AC3E}">
        <p14:creationId xmlns:p14="http://schemas.microsoft.com/office/powerpoint/2010/main" val="33578379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9FB18B-B5E0-8D40-AE15-A937B54E3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  <a:b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u-HU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/A főangyal letérdel a Szűz Anya előtt/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1B2547-AE23-EF44-9F7E-738781BA5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b="1" dirty="0"/>
              <a:t>Királynőnk, áld meg E kis sereget.</a:t>
            </a:r>
          </a:p>
          <a:p>
            <a:pPr marL="0" indent="0">
              <a:buNone/>
            </a:pP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/Angyalokhoz/</a:t>
            </a:r>
          </a:p>
          <a:p>
            <a:pPr marL="0" indent="0">
              <a:buNone/>
            </a:pPr>
            <a:r>
              <a:rPr lang="hu-HU" sz="4400" b="1" dirty="0"/>
              <a:t>Testvéreim, édes szép angyalok,</a:t>
            </a:r>
          </a:p>
          <a:p>
            <a:pPr marL="0" indent="0">
              <a:buNone/>
            </a:pPr>
            <a:r>
              <a:rPr lang="hu-HU" sz="4400" b="1" dirty="0"/>
              <a:t>Gyors szárnyalással ismét induljatok.</a:t>
            </a:r>
          </a:p>
          <a:p>
            <a:pPr marL="0" indent="0">
              <a:buNone/>
            </a:pPr>
            <a:r>
              <a:rPr lang="hu-HU" sz="4400" b="1" dirty="0"/>
              <a:t>Bájos kicsi virágokat</a:t>
            </a:r>
          </a:p>
          <a:p>
            <a:pPr marL="0" indent="0">
              <a:buNone/>
            </a:pPr>
            <a:r>
              <a:rPr lang="hu-HU" sz="4400" b="1" dirty="0"/>
              <a:t>S hűséges </a:t>
            </a:r>
            <a:r>
              <a:rPr lang="hu-HU" sz="4400" b="1" dirty="0" err="1"/>
              <a:t>gondozóikat</a:t>
            </a:r>
            <a:r>
              <a:rPr lang="hu-HU" sz="4400" b="1" dirty="0"/>
              <a:t> Vigyétek a földre.</a:t>
            </a:r>
          </a:p>
        </p:txBody>
      </p:sp>
    </p:spTree>
    <p:extLst>
      <p:ext uri="{BB962C8B-B14F-4D97-AF65-F5344CB8AC3E}">
        <p14:creationId xmlns:p14="http://schemas.microsoft.com/office/powerpoint/2010/main" val="1295329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E27DD8-3A81-5041-A0DB-6BD995A82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Közös ének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07142E-1355-B641-A1F9-D8D0AC3C5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Angyalszárnyon földre szállunk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Szent örömmel áldva áldunk,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Szeplőtelen Szűz Mária </a:t>
            </a:r>
          </a:p>
          <a:p>
            <a:pPr marL="0" indent="0">
              <a:buNone/>
            </a:pPr>
            <a:r>
              <a:rPr lang="hu-HU" sz="6000" b="1" dirty="0">
                <a:solidFill>
                  <a:srgbClr val="FF0000"/>
                </a:solidFill>
              </a:rPr>
              <a:t>Mennyországnak Királynéja!</a:t>
            </a:r>
          </a:p>
        </p:txBody>
      </p:sp>
    </p:spTree>
    <p:extLst>
      <p:ext uri="{BB962C8B-B14F-4D97-AF65-F5344CB8AC3E}">
        <p14:creationId xmlns:p14="http://schemas.microsoft.com/office/powerpoint/2010/main" val="37257790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435EE1-F21B-CB4E-9F3F-ACF3FBCB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/A vers utolsó versszakát közösen mondják/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5B6C20-8A21-724A-8767-29C09D316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5000" b="1" dirty="0"/>
              <a:t>Anyánk!</a:t>
            </a:r>
          </a:p>
          <a:p>
            <a:pPr marL="0" indent="0">
              <a:buNone/>
            </a:pPr>
            <a:r>
              <a:rPr lang="hu-HU" sz="5000" b="1" dirty="0"/>
              <a:t>Ma megfogadtuk, nagy, szent esküvéssel,</a:t>
            </a:r>
          </a:p>
          <a:p>
            <a:pPr marL="0" indent="0">
              <a:buNone/>
            </a:pPr>
            <a:r>
              <a:rPr lang="hu-HU" sz="5000" b="1" dirty="0"/>
              <a:t>Oh eszközölj szent Fiádtól erőt,</a:t>
            </a:r>
          </a:p>
          <a:p>
            <a:pPr marL="0" indent="0">
              <a:buNone/>
            </a:pPr>
            <a:r>
              <a:rPr lang="hu-HU" sz="5000" b="1" dirty="0"/>
              <a:t>Hogy hívek maradjunk mindhalálig</a:t>
            </a:r>
          </a:p>
          <a:p>
            <a:pPr marL="0" indent="0">
              <a:buNone/>
            </a:pPr>
            <a:r>
              <a:rPr lang="hu-HU" sz="5000" b="1" dirty="0"/>
              <a:t>S szeressünk Téged mindenek fölött.</a:t>
            </a:r>
          </a:p>
        </p:txBody>
      </p:sp>
    </p:spTree>
    <p:extLst>
      <p:ext uri="{BB962C8B-B14F-4D97-AF65-F5344CB8AC3E}">
        <p14:creationId xmlns:p14="http://schemas.microsoft.com/office/powerpoint/2010/main" val="1983435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5164B5-5D84-F94A-9C58-0785CABB4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BFBCC0-E71B-7E49-A965-29DA76F5C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/>
              <a:t>S kinek szíve égbe küldte </a:t>
            </a:r>
          </a:p>
          <a:p>
            <a:pPr marL="0" indent="0">
              <a:buNone/>
            </a:pPr>
            <a:r>
              <a:rPr lang="hu-HU" sz="3600" b="1" dirty="0"/>
              <a:t>Virága imaillatát.</a:t>
            </a:r>
          </a:p>
          <a:p>
            <a:pPr marL="0" indent="0">
              <a:buNone/>
            </a:pPr>
            <a:r>
              <a:rPr lang="hu-HU" sz="3600" b="1" dirty="0"/>
              <a:t>Testvéreim, jó angyalok –</a:t>
            </a:r>
          </a:p>
          <a:p>
            <a:pPr marL="0" indent="0">
              <a:buNone/>
            </a:pPr>
            <a:r>
              <a:rPr lang="hu-HU" sz="3600" b="1" dirty="0"/>
              <a:t>Gyors szárnyakkal induljatok </a:t>
            </a:r>
          </a:p>
          <a:p>
            <a:pPr marL="0" indent="0">
              <a:buNone/>
            </a:pPr>
            <a:r>
              <a:rPr lang="hu-HU" sz="3600" b="1" dirty="0"/>
              <a:t>Nagy Királynőnk trónusához </a:t>
            </a:r>
          </a:p>
          <a:p>
            <a:pPr marL="0" indent="0">
              <a:buNone/>
            </a:pPr>
            <a:r>
              <a:rPr lang="hu-HU" sz="3600" b="1" dirty="0"/>
              <a:t>Hű, szíveket, hű lelkeket, </a:t>
            </a:r>
          </a:p>
          <a:p>
            <a:pPr marL="0" indent="0">
              <a:buNone/>
            </a:pPr>
            <a:r>
              <a:rPr lang="hu-HU" sz="3600" b="1" dirty="0"/>
              <a:t>Sok virágot hozzatok!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726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77A53-35C3-7D41-9677-4D4E25EB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I. Angyal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496207-3875-EC4E-B5AF-022802BF2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4900" b="1" dirty="0"/>
              <a:t>Angyal-testvér, köszönjük szavaid</a:t>
            </a:r>
          </a:p>
          <a:p>
            <a:pPr marL="0" indent="0">
              <a:buNone/>
            </a:pPr>
            <a:r>
              <a:rPr lang="hu-HU" sz="4900" b="1" dirty="0"/>
              <a:t>És kérünk szépen, engedd meg, hogy itt</a:t>
            </a:r>
          </a:p>
          <a:p>
            <a:pPr marL="0" indent="0">
              <a:buNone/>
            </a:pPr>
            <a:r>
              <a:rPr lang="hu-HU" sz="4900" b="1" dirty="0"/>
              <a:t>beszélgessünk a virágok felől,</a:t>
            </a:r>
          </a:p>
          <a:p>
            <a:pPr marL="0" indent="0">
              <a:buNone/>
            </a:pPr>
            <a:r>
              <a:rPr lang="hu-HU" sz="4900" b="1" dirty="0"/>
              <a:t>Melyeket Királynőnk a legjobban szeret</a:t>
            </a:r>
          </a:p>
        </p:txBody>
      </p:sp>
    </p:spTree>
    <p:extLst>
      <p:ext uri="{BB962C8B-B14F-4D97-AF65-F5344CB8AC3E}">
        <p14:creationId xmlns:p14="http://schemas.microsoft.com/office/powerpoint/2010/main" val="29089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AA4868-7555-F44A-A94D-C9F0E8C7C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Főangyal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7DAAA6A-E577-AA4C-9AE2-D40CFD6CC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5000" b="1" dirty="0"/>
              <a:t>Kérésed szívesen teljesítem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hu-HU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Mindnyájukhoz</a:t>
            </a:r>
            <a:r>
              <a:rPr lang="hu-HU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</a:p>
          <a:p>
            <a:pPr marL="0" indent="0">
              <a:buNone/>
            </a:pPr>
            <a:r>
              <a:rPr lang="hu-HU" sz="5000" b="1" dirty="0"/>
              <a:t>Halljuk tehát, ki tudja, mely virág </a:t>
            </a:r>
          </a:p>
          <a:p>
            <a:pPr marL="0" indent="0">
              <a:buNone/>
            </a:pPr>
            <a:r>
              <a:rPr lang="hu-HU" sz="5000" b="1" dirty="0"/>
              <a:t>Örvendezteti legjobban </a:t>
            </a:r>
          </a:p>
          <a:p>
            <a:pPr marL="0" indent="0">
              <a:buNone/>
            </a:pPr>
            <a:r>
              <a:rPr lang="hu-HU" sz="5000" b="1" dirty="0"/>
              <a:t>Királynőnket, Szűz Máriát.</a:t>
            </a:r>
          </a:p>
        </p:txBody>
      </p:sp>
    </p:spTree>
    <p:extLst>
      <p:ext uri="{BB962C8B-B14F-4D97-AF65-F5344CB8AC3E}">
        <p14:creationId xmlns:p14="http://schemas.microsoft.com/office/powerpoint/2010/main" val="191694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8283</TotalTime>
  <Words>744</Words>
  <Application>Microsoft Macintosh PowerPoint</Application>
  <PresentationFormat>Szélesvásznú</PresentationFormat>
  <Paragraphs>312</Paragraphs>
  <Slides>62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62</vt:i4>
      </vt:variant>
    </vt:vector>
  </HeadingPairs>
  <TitlesOfParts>
    <vt:vector size="66" baseType="lpstr">
      <vt:lpstr>Arial</vt:lpstr>
      <vt:lpstr>Calibri</vt:lpstr>
      <vt:lpstr>Calibri Light</vt:lpstr>
      <vt:lpstr>Office-téma</vt:lpstr>
      <vt:lpstr>Berecz Skolasztika Szűzanyához</vt:lpstr>
      <vt:lpstr>Főangyal</vt:lpstr>
      <vt:lpstr>Főangyal</vt:lpstr>
      <vt:lpstr>Főangyal</vt:lpstr>
      <vt:lpstr>Éneklik közösen</vt:lpstr>
      <vt:lpstr>Főangyal</vt:lpstr>
      <vt:lpstr>Főangyal</vt:lpstr>
      <vt:lpstr>I. Angyal</vt:lpstr>
      <vt:lpstr>Főangyal</vt:lpstr>
      <vt:lpstr>I. Angyal</vt:lpstr>
      <vt:lpstr>II. Angyal</vt:lpstr>
      <vt:lpstr>III. Angyal</vt:lpstr>
      <vt:lpstr>IV. Angyal</vt:lpstr>
      <vt:lpstr>V. Angyal</vt:lpstr>
      <vt:lpstr>Főangyal</vt:lpstr>
      <vt:lpstr>/Együtt éneklik, repülést utánzó lágy mozdulatokkal/</vt:lpstr>
      <vt:lpstr>Főangyal /Egyedül marad, a Szűz Anya felé fordulva mondja./</vt:lpstr>
      <vt:lpstr>PowerPoint-bemutató</vt:lpstr>
      <vt:lpstr>/Kívülről zörgés hallatszik, az angyal arra néz./</vt:lpstr>
      <vt:lpstr>I. Kisangyal  /Kis angyalka benéz és kopog félősen./</vt:lpstr>
      <vt:lpstr>Főangyal  /Feléjük lép, bíztatva mondja./</vt:lpstr>
      <vt:lpstr>II. Kisangyal</vt:lpstr>
      <vt:lpstr>III. Kisangyal</vt:lpstr>
      <vt:lpstr>IV. Kisangyal  /Kérve mondja/</vt:lpstr>
      <vt:lpstr>Főangyal</vt:lpstr>
      <vt:lpstr>I. Kisangyal</vt:lpstr>
      <vt:lpstr>II. Kisangyal</vt:lpstr>
      <vt:lpstr>Főangyal  /A kis angyalokhoz/</vt:lpstr>
      <vt:lpstr>Kisangyalok együtt  /intenek a Szűzanyának/</vt:lpstr>
      <vt:lpstr>I. Kisangyal</vt:lpstr>
      <vt:lpstr>Főangyal  /Lesegíti őket/</vt:lpstr>
      <vt:lpstr>Mindnyájan /közös ének/</vt:lpstr>
      <vt:lpstr>Főangyal  /kinéz és örvendve mondja/</vt:lpstr>
      <vt:lpstr>I. Angyal  /Kissé meghajol, előre lép/</vt:lpstr>
      <vt:lpstr>II. Angyal</vt:lpstr>
      <vt:lpstr>III. Angyal</vt:lpstr>
      <vt:lpstr>IV. Angyal</vt:lpstr>
      <vt:lpstr>Főangyal  /Örvendezve, az angyalokhoz fordulva/</vt:lpstr>
      <vt:lpstr>Főangyal  /Leányokhoz beszél/</vt:lpstr>
      <vt:lpstr>I. Angyal  /Előlép, elővezeti a leánykát, a nefelejcset//Keresztben tett karokkal meghajol a szent Szűz előtt és mondja./ </vt:lpstr>
      <vt:lpstr>Nefelejcs</vt:lpstr>
      <vt:lpstr>I. Leány</vt:lpstr>
      <vt:lpstr>II. Angyal</vt:lpstr>
      <vt:lpstr>Repkény</vt:lpstr>
      <vt:lpstr>II. Leány</vt:lpstr>
      <vt:lpstr>III. Angyal</vt:lpstr>
      <vt:lpstr>Piros rózsa</vt:lpstr>
      <vt:lpstr>III. Leány</vt:lpstr>
      <vt:lpstr>IV. Angyal</vt:lpstr>
      <vt:lpstr>Liliom</vt:lpstr>
      <vt:lpstr>IV. Leány</vt:lpstr>
      <vt:lpstr>V. Angyal</vt:lpstr>
      <vt:lpstr>Ibolya</vt:lpstr>
      <vt:lpstr>V. Leány</vt:lpstr>
      <vt:lpstr>Főangyal  /A virágokhoz/</vt:lpstr>
      <vt:lpstr>Virágok közös éneke</vt:lpstr>
      <vt:lpstr>Virágok közös éneke</vt:lpstr>
      <vt:lpstr>Főangyal  /Leányokhoz/</vt:lpstr>
      <vt:lpstr>Egy leány</vt:lpstr>
      <vt:lpstr>Főangyal /A főangyal letérdel a Szűz Anya előtt/</vt:lpstr>
      <vt:lpstr>Közös ének</vt:lpstr>
      <vt:lpstr> /A vers utolsó versszakát közösen mondják/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Berecz Skolasztika Szűzanyához </dc:title>
  <dc:creator>Microsoft Office-felhasználó</dc:creator>
  <cp:lastModifiedBy>Microsoft Office-felhasználó</cp:lastModifiedBy>
  <cp:revision>14</cp:revision>
  <dcterms:created xsi:type="dcterms:W3CDTF">2018-10-05T11:32:29Z</dcterms:created>
  <dcterms:modified xsi:type="dcterms:W3CDTF">2018-10-13T21:25:20Z</dcterms:modified>
</cp:coreProperties>
</file>